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media/image5.wmf" ContentType="image/x-wmf"/>
  <Override PartName="/ppt/media/image4.wmf" ContentType="image/x-wmf"/>
  <Override PartName="/ppt/media/image3.wmf" ContentType="image/x-wmf"/>
  <Override PartName="/ppt/media/image1.wmf" ContentType="image/x-wmf"/>
  <Override PartName="/ppt/media/image6.wmf" ContentType="image/x-wmf"/>
  <Override PartName="/ppt/media/image7.wmf" ContentType="image/x-wmf"/>
  <Override PartName="/ppt/media/image8.wmf" ContentType="image/x-wmf"/>
  <Override PartName="/ppt/media/image9.wmf" ContentType="image/x-wmf"/>
  <Override PartName="/ppt/media/image10.wmf" ContentType="image/x-wmf"/>
  <Override PartName="/ppt/media/image11.wmf" ContentType="image/x-wmf"/>
  <Override PartName="/ppt/media/image12.wmf" ContentType="image/x-wmf"/>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3.png" ContentType="image/png"/>
  <Override PartName="/ppt/media/image2.jpeg" ContentType="image/jpeg"/>
  <Override PartName="/ppt/media/image14.png" ContentType="image/png"/>
  <Override PartName="/ppt/media/image15.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x="14630400" cy="8229600"/>
  <p:notesSz cx="6881812"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sldImg"/>
          </p:nvPr>
        </p:nvSpPr>
        <p:spPr>
          <a:xfrm>
            <a:off x="216000" y="812520"/>
            <a:ext cx="7127280" cy="4008960"/>
          </a:xfrm>
          <a:prstGeom prst="rect">
            <a:avLst/>
          </a:prstGeom>
        </p:spPr>
        <p:txBody>
          <a:bodyPr lIns="0" rIns="0" tIns="0" bIns="0" anchor="ctr"/>
          <a:p>
            <a:r>
              <a:rPr b="0" lang="en-US" sz="2880" spc="-1" strike="noStrike">
                <a:solidFill>
                  <a:srgbClr val="000000"/>
                </a:solidFill>
                <a:latin typeface="Arial"/>
              </a:rPr>
              <a:t>Click to move the slide</a:t>
            </a:r>
            <a:endParaRPr b="0" lang="en-US" sz="2880" spc="-1" strike="noStrike">
              <a:solidFill>
                <a:srgbClr val="000000"/>
              </a:solidFill>
              <a:latin typeface="Arial"/>
            </a:endParaRPr>
          </a:p>
        </p:txBody>
      </p:sp>
      <p:sp>
        <p:nvSpPr>
          <p:cNvPr id="681"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Click to edit the notes format</a:t>
            </a:r>
            <a:endParaRPr b="0" lang="en-AU" sz="2000" spc="-1" strike="noStrike">
              <a:latin typeface="Arial"/>
            </a:endParaRPr>
          </a:p>
        </p:txBody>
      </p:sp>
      <p:sp>
        <p:nvSpPr>
          <p:cNvPr id="682" name="PlaceHolder 3"/>
          <p:cNvSpPr>
            <a:spLocks noGrp="1"/>
          </p:cNvSpPr>
          <p:nvPr>
            <p:ph type="hdr"/>
          </p:nvPr>
        </p:nvSpPr>
        <p:spPr>
          <a:xfrm>
            <a:off x="0" y="0"/>
            <a:ext cx="3280680" cy="534240"/>
          </a:xfrm>
          <a:prstGeom prst="rect">
            <a:avLst/>
          </a:prstGeom>
        </p:spPr>
        <p:txBody>
          <a:bodyPr lIns="0" rIns="0" tIns="0" bIns="0"/>
          <a:p>
            <a:r>
              <a:rPr b="0" lang="en-AU" sz="1400" spc="-1" strike="noStrike">
                <a:latin typeface="Times New Roman"/>
              </a:rPr>
              <a:t> </a:t>
            </a:r>
            <a:endParaRPr b="0" lang="en-AU" sz="1400" spc="-1" strike="noStrike">
              <a:latin typeface="Times New Roman"/>
            </a:endParaRPr>
          </a:p>
        </p:txBody>
      </p:sp>
      <p:sp>
        <p:nvSpPr>
          <p:cNvPr id="683" name="PlaceHolder 4"/>
          <p:cNvSpPr>
            <a:spLocks noGrp="1"/>
          </p:cNvSpPr>
          <p:nvPr>
            <p:ph type="dt"/>
          </p:nvPr>
        </p:nvSpPr>
        <p:spPr>
          <a:xfrm>
            <a:off x="4278960" y="0"/>
            <a:ext cx="3280680" cy="534240"/>
          </a:xfrm>
          <a:prstGeom prst="rect">
            <a:avLst/>
          </a:prstGeom>
        </p:spPr>
        <p:txBody>
          <a:bodyPr lIns="0" rIns="0" tIns="0" bIns="0"/>
          <a:p>
            <a:pPr algn="r"/>
            <a:r>
              <a:rPr b="0" lang="en-AU" sz="1400" spc="-1" strike="noStrike">
                <a:latin typeface="Times New Roman"/>
              </a:rPr>
              <a:t> </a:t>
            </a:r>
            <a:endParaRPr b="0" lang="en-AU" sz="1400" spc="-1" strike="noStrike">
              <a:latin typeface="Times New Roman"/>
            </a:endParaRPr>
          </a:p>
        </p:txBody>
      </p:sp>
      <p:sp>
        <p:nvSpPr>
          <p:cNvPr id="684" name="PlaceHolder 5"/>
          <p:cNvSpPr>
            <a:spLocks noGrp="1"/>
          </p:cNvSpPr>
          <p:nvPr>
            <p:ph type="ftr"/>
          </p:nvPr>
        </p:nvSpPr>
        <p:spPr>
          <a:xfrm>
            <a:off x="0" y="10157400"/>
            <a:ext cx="3280680" cy="534240"/>
          </a:xfrm>
          <a:prstGeom prst="rect">
            <a:avLst/>
          </a:prstGeom>
        </p:spPr>
        <p:txBody>
          <a:bodyPr lIns="0" rIns="0" tIns="0" bIns="0" anchor="b"/>
          <a:p>
            <a:r>
              <a:rPr b="0" lang="en-AU" sz="1400" spc="-1" strike="noStrike">
                <a:latin typeface="Times New Roman"/>
              </a:rPr>
              <a:t> </a:t>
            </a:r>
            <a:endParaRPr b="0" lang="en-AU" sz="1400" spc="-1" strike="noStrike">
              <a:latin typeface="Times New Roman"/>
            </a:endParaRPr>
          </a:p>
        </p:txBody>
      </p:sp>
      <p:sp>
        <p:nvSpPr>
          <p:cNvPr id="685" name="PlaceHolder 6"/>
          <p:cNvSpPr>
            <a:spLocks noGrp="1"/>
          </p:cNvSpPr>
          <p:nvPr>
            <p:ph type="sldNum"/>
          </p:nvPr>
        </p:nvSpPr>
        <p:spPr>
          <a:xfrm>
            <a:off x="4278960" y="10157400"/>
            <a:ext cx="3280680" cy="534240"/>
          </a:xfrm>
          <a:prstGeom prst="rect">
            <a:avLst/>
          </a:prstGeom>
        </p:spPr>
        <p:txBody>
          <a:bodyPr lIns="0" rIns="0" tIns="0" bIns="0" anchor="b"/>
          <a:p>
            <a:pPr algn="r"/>
            <a:fld id="{7480AA1B-11ED-4BB7-BA69-FEDB36F15EF3}" type="slidenum">
              <a:rPr b="0" lang="en-AU" sz="1400" spc="-1" strike="noStrike">
                <a:latin typeface="Times New Roman"/>
              </a:rPr>
              <a:t>1</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343080" y="696960"/>
            <a:ext cx="6195600" cy="3485880"/>
          </a:xfrm>
          <a:prstGeom prst="rect">
            <a:avLst/>
          </a:prstGeom>
        </p:spPr>
      </p:sp>
      <p:sp>
        <p:nvSpPr>
          <p:cNvPr id="761"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62"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618DEEC9-DBCF-41DE-9917-6C8996E7F863}"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343080" y="696960"/>
            <a:ext cx="6195600" cy="3485880"/>
          </a:xfrm>
          <a:prstGeom prst="rect">
            <a:avLst/>
          </a:prstGeom>
        </p:spPr>
      </p:sp>
      <p:sp>
        <p:nvSpPr>
          <p:cNvPr id="785"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86"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10857482-78D7-480B-8FCE-36C306372EC7}"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sldImg"/>
          </p:nvPr>
        </p:nvSpPr>
        <p:spPr>
          <a:xfrm>
            <a:off x="343080" y="696960"/>
            <a:ext cx="6195600" cy="3485880"/>
          </a:xfrm>
          <a:prstGeom prst="rect">
            <a:avLst/>
          </a:prstGeom>
        </p:spPr>
      </p:sp>
      <p:sp>
        <p:nvSpPr>
          <p:cNvPr id="788"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89"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CB4309D0-7F7D-498A-8063-44775BCE0A33}"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343080" y="696960"/>
            <a:ext cx="6195600" cy="3485880"/>
          </a:xfrm>
          <a:prstGeom prst="rect">
            <a:avLst/>
          </a:prstGeom>
        </p:spPr>
      </p:sp>
      <p:sp>
        <p:nvSpPr>
          <p:cNvPr id="791"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92"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7D27900C-543A-43E3-95B7-5F5CB977EC08}"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sldImg"/>
          </p:nvPr>
        </p:nvSpPr>
        <p:spPr>
          <a:xfrm>
            <a:off x="343080" y="696960"/>
            <a:ext cx="6195600" cy="3485880"/>
          </a:xfrm>
          <a:prstGeom prst="rect">
            <a:avLst/>
          </a:prstGeom>
        </p:spPr>
      </p:sp>
      <p:sp>
        <p:nvSpPr>
          <p:cNvPr id="794"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95"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28290C79-6190-4C10-833E-74A7069DBBAA}"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343080" y="696960"/>
            <a:ext cx="6195600" cy="3485880"/>
          </a:xfrm>
          <a:prstGeom prst="rect">
            <a:avLst/>
          </a:prstGeom>
        </p:spPr>
      </p:sp>
      <p:sp>
        <p:nvSpPr>
          <p:cNvPr id="797" name="PlaceHolder 2"/>
          <p:cNvSpPr>
            <a:spLocks noGrp="1"/>
          </p:cNvSpPr>
          <p:nvPr>
            <p:ph type="body"/>
          </p:nvPr>
        </p:nvSpPr>
        <p:spPr>
          <a:xfrm>
            <a:off x="382320" y="4415760"/>
            <a:ext cx="6116760" cy="4183200"/>
          </a:xfrm>
          <a:prstGeom prst="rect">
            <a:avLst/>
          </a:prstGeom>
        </p:spPr>
        <p:txBody>
          <a:bodyPr lIns="0" rIns="0" tIns="0" bIns="0"/>
          <a:p>
            <a:pPr marL="216000" indent="-216000">
              <a:lnSpc>
                <a:spcPct val="100000"/>
              </a:lnSpc>
            </a:pPr>
            <a:r>
              <a:rPr b="1" lang="en-AU" sz="1800" spc="-1" strike="noStrike">
                <a:solidFill>
                  <a:srgbClr val="000000"/>
                </a:solidFill>
                <a:latin typeface="Arial"/>
                <a:ea typeface="+mn-ea"/>
              </a:rPr>
              <a:t>First Slide (Why)</a:t>
            </a:r>
            <a:endParaRPr b="0" lang="en-AU" sz="1800" spc="-1" strike="noStrike">
              <a:latin typeface="Arial"/>
            </a:endParaRPr>
          </a:p>
          <a:p>
            <a:pPr marL="216000" indent="-216000">
              <a:lnSpc>
                <a:spcPct val="100000"/>
              </a:lnSpc>
            </a:pPr>
            <a:r>
              <a:rPr b="0" lang="en-AU" sz="1800" spc="-1" strike="noStrike">
                <a:solidFill>
                  <a:srgbClr val="000000"/>
                </a:solidFill>
                <a:latin typeface="Arial"/>
                <a:ea typeface="+mn-ea"/>
              </a:rPr>
              <a:t>The documentation process can be an underrated portion for most projects. It’s usually kept in the background or left until the last minute. This is especially true when using the Waterfall project module, where documentation is done once, without changing to new requirements. </a:t>
            </a:r>
            <a:endParaRPr b="0" lang="en-AU" sz="1800" spc="-1" strike="noStrike">
              <a:latin typeface="Arial"/>
            </a:endParaRPr>
          </a:p>
          <a:p>
            <a:pPr marL="216000" indent="-216000">
              <a:lnSpc>
                <a:spcPct val="100000"/>
              </a:lnSpc>
            </a:pPr>
            <a:endParaRPr b="0" lang="en-AU" sz="1800" spc="-1" strike="noStrike">
              <a:latin typeface="Arial"/>
            </a:endParaRPr>
          </a:p>
          <a:p>
            <a:pPr marL="216000" indent="-216000">
              <a:lnSpc>
                <a:spcPct val="100000"/>
              </a:lnSpc>
            </a:pPr>
            <a:r>
              <a:rPr b="0" lang="en-AU" sz="1920" spc="-1" strike="noStrike">
                <a:solidFill>
                  <a:srgbClr val="000000"/>
                </a:solidFill>
                <a:latin typeface="Arial"/>
                <a:ea typeface="+mn-ea"/>
              </a:rPr>
              <a:t>Documentation is best done in the early stages of a project to define and outline project requirements. Then once the project is underway the process and results should be documented.</a:t>
            </a:r>
            <a:endParaRPr b="0" lang="en-AU" sz="1920" spc="-1" strike="noStrike">
              <a:latin typeface="Arial"/>
            </a:endParaRPr>
          </a:p>
          <a:p>
            <a:pPr marL="216000" indent="-216000">
              <a:lnSpc>
                <a:spcPct val="100000"/>
              </a:lnSpc>
            </a:pPr>
            <a:endParaRPr b="0" lang="en-AU" sz="1920" spc="-1" strike="noStrike">
              <a:latin typeface="Arial"/>
            </a:endParaRPr>
          </a:p>
          <a:p>
            <a:pPr marL="216000" indent="-216000">
              <a:lnSpc>
                <a:spcPct val="100000"/>
              </a:lnSpc>
            </a:pPr>
            <a:r>
              <a:rPr b="0" lang="en-AU" sz="1800" spc="-1" strike="noStrike">
                <a:solidFill>
                  <a:srgbClr val="000000"/>
                </a:solidFill>
                <a:latin typeface="Arial"/>
                <a:ea typeface="+mn-ea"/>
              </a:rPr>
              <a:t>With an Agile style project module documentation is used to showcase and store project artifacts and data, record development and design processes, and store developer knowledge.</a:t>
            </a:r>
            <a:endParaRPr b="0" lang="en-AU" sz="1800" spc="-1" strike="noStrike">
              <a:latin typeface="Arial"/>
            </a:endParaRPr>
          </a:p>
          <a:p>
            <a:pPr marL="216000" indent="-216000">
              <a:lnSpc>
                <a:spcPct val="100000"/>
              </a:lnSpc>
            </a:pPr>
            <a:endParaRPr b="0" lang="en-AU" sz="1800" spc="-1" strike="noStrike">
              <a:latin typeface="Arial"/>
            </a:endParaRPr>
          </a:p>
          <a:p>
            <a:pPr marL="216000" indent="-216000">
              <a:lnSpc>
                <a:spcPct val="100000"/>
              </a:lnSpc>
            </a:pPr>
            <a:r>
              <a:rPr b="0" lang="en-AU" sz="1800" spc="-1" strike="noStrike">
                <a:solidFill>
                  <a:srgbClr val="000000"/>
                </a:solidFill>
                <a:latin typeface="Arial"/>
                <a:ea typeface="+mn-ea"/>
              </a:rPr>
              <a:t>Some forms of documentation can delivered alongside the project, like technical guides, instruction manuals, marketing material or testimonials.</a:t>
            </a:r>
            <a:endParaRPr b="0" lang="en-AU" sz="1800" spc="-1" strike="noStrike">
              <a:latin typeface="Arial"/>
            </a:endParaRPr>
          </a:p>
          <a:p>
            <a:pPr marL="216000" indent="-216000">
              <a:lnSpc>
                <a:spcPct val="100000"/>
              </a:lnSpc>
            </a:pPr>
            <a:endParaRPr b="0" lang="en-AU" sz="1800" spc="-1" strike="noStrike">
              <a:latin typeface="Arial"/>
            </a:endParaRPr>
          </a:p>
          <a:p>
            <a:pPr marL="216000" indent="-216000">
              <a:lnSpc>
                <a:spcPct val="100000"/>
              </a:lnSpc>
            </a:pPr>
            <a:r>
              <a:rPr b="0" lang="en-AU" sz="1800" spc="-1" strike="noStrike">
                <a:solidFill>
                  <a:srgbClr val="000000"/>
                </a:solidFill>
                <a:latin typeface="Arial"/>
                <a:ea typeface="+mn-ea"/>
              </a:rPr>
              <a:t>Team members, clients and stakeholders may greatly benefit from documentations. It can provide a general overview of the development, and provide further detail if the reader requires it.</a:t>
            </a:r>
            <a:endParaRPr b="0" lang="en-AU" sz="1800" spc="-1" strike="noStrike">
              <a:latin typeface="Arial"/>
            </a:endParaRPr>
          </a:p>
        </p:txBody>
      </p:sp>
      <p:sp>
        <p:nvSpPr>
          <p:cNvPr id="798"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014FE28E-FD99-4A71-9142-0277E2480AE7}"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343080" y="696960"/>
            <a:ext cx="6195600" cy="3485880"/>
          </a:xfrm>
          <a:prstGeom prst="rect">
            <a:avLst/>
          </a:prstGeom>
        </p:spPr>
      </p:sp>
      <p:sp>
        <p:nvSpPr>
          <p:cNvPr id="800"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01"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51D17EE4-7205-4FC6-8B4B-618730304A97}"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343080" y="696960"/>
            <a:ext cx="6195600" cy="3485880"/>
          </a:xfrm>
          <a:prstGeom prst="rect">
            <a:avLst/>
          </a:prstGeom>
        </p:spPr>
      </p:sp>
      <p:sp>
        <p:nvSpPr>
          <p:cNvPr id="803"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04"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AFC68C04-0021-4C27-A0F2-4523528EF9E6}"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343080" y="696960"/>
            <a:ext cx="6195600" cy="3485880"/>
          </a:xfrm>
          <a:prstGeom prst="rect">
            <a:avLst/>
          </a:prstGeom>
        </p:spPr>
      </p:sp>
      <p:sp>
        <p:nvSpPr>
          <p:cNvPr id="806"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07"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F6BB6A5F-A17E-4719-A62F-4852D307EF96}" type="slidenum">
              <a:rPr b="0" lang="en-AU" sz="1200" spc="-1" strike="noStrike">
                <a:solidFill>
                  <a:srgbClr val="000000"/>
                </a:solidFill>
                <a:latin typeface="Arial"/>
                <a:ea typeface="+mn-ea"/>
              </a:rPr>
              <a:t>&lt;number&gt;</a:t>
            </a:fld>
            <a:endParaRPr b="0" lang="en-AU"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sldImg"/>
          </p:nvPr>
        </p:nvSpPr>
        <p:spPr>
          <a:xfrm>
            <a:off x="343080" y="696960"/>
            <a:ext cx="6195600" cy="3485880"/>
          </a:xfrm>
          <a:prstGeom prst="rect">
            <a:avLst/>
          </a:prstGeom>
        </p:spPr>
      </p:sp>
      <p:sp>
        <p:nvSpPr>
          <p:cNvPr id="764"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65"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2D27BC7E-E724-48F1-AE14-7B2DCF075B69}"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343080" y="696960"/>
            <a:ext cx="6195600" cy="3485880"/>
          </a:xfrm>
          <a:prstGeom prst="rect">
            <a:avLst/>
          </a:prstGeom>
        </p:spPr>
      </p:sp>
      <p:sp>
        <p:nvSpPr>
          <p:cNvPr id="809"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10"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C429805C-5D4F-4B15-B752-3BFCCC513D63}" type="slidenum">
              <a:rPr b="0" lang="en-AU" sz="1200" spc="-1" strike="noStrike">
                <a:solidFill>
                  <a:srgbClr val="000000"/>
                </a:solidFill>
                <a:latin typeface="Arial"/>
                <a:ea typeface="+mn-ea"/>
              </a:rPr>
              <a:t>&lt;number&gt;</a:t>
            </a:fld>
            <a:endParaRPr b="0" lang="en-AU"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343080" y="696960"/>
            <a:ext cx="6195600" cy="3485880"/>
          </a:xfrm>
          <a:prstGeom prst="rect">
            <a:avLst/>
          </a:prstGeom>
        </p:spPr>
      </p:sp>
      <p:sp>
        <p:nvSpPr>
          <p:cNvPr id="812"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13"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CC4E41C6-B711-4F24-BA35-57B33CAC689C}" type="slidenum">
              <a:rPr b="0" lang="en-AU" sz="1200" spc="-1" strike="noStrike">
                <a:solidFill>
                  <a:srgbClr val="000000"/>
                </a:solidFill>
                <a:latin typeface="Arial"/>
                <a:ea typeface="+mn-ea"/>
              </a:rPr>
              <a:t>&lt;number&gt;</a:t>
            </a:fld>
            <a:endParaRPr b="0" lang="en-A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343080" y="696960"/>
            <a:ext cx="6195600" cy="3485880"/>
          </a:xfrm>
          <a:prstGeom prst="rect">
            <a:avLst/>
          </a:prstGeom>
        </p:spPr>
      </p:sp>
      <p:sp>
        <p:nvSpPr>
          <p:cNvPr id="815"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16"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C600FCB8-7425-495C-A164-51B3E094AE60}" type="slidenum">
              <a:rPr b="0" lang="en-AU" sz="1200" spc="-1" strike="noStrike">
                <a:solidFill>
                  <a:srgbClr val="000000"/>
                </a:solidFill>
                <a:latin typeface="Arial"/>
                <a:ea typeface="+mn-ea"/>
              </a:rPr>
              <a:t>&lt;number&gt;</a:t>
            </a:fld>
            <a:endParaRPr b="0" lang="en-AU"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343080" y="696960"/>
            <a:ext cx="6195600" cy="3485880"/>
          </a:xfrm>
          <a:prstGeom prst="rect">
            <a:avLst/>
          </a:prstGeom>
        </p:spPr>
      </p:sp>
      <p:sp>
        <p:nvSpPr>
          <p:cNvPr id="818"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819"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F7CD724D-C301-49C4-8A06-ADB0609BAECF}" type="slidenum">
              <a:rPr b="0" lang="en-AU" sz="1200" spc="-1" strike="noStrike">
                <a:solidFill>
                  <a:srgbClr val="000000"/>
                </a:solidFill>
                <a:latin typeface="Arial"/>
                <a:ea typeface="+mn-ea"/>
              </a:rPr>
              <a:t>&lt;number&gt;</a:t>
            </a:fld>
            <a:endParaRPr b="0" lang="en-A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343080" y="696960"/>
            <a:ext cx="6195600" cy="3485880"/>
          </a:xfrm>
          <a:prstGeom prst="rect">
            <a:avLst/>
          </a:prstGeom>
        </p:spPr>
      </p:sp>
      <p:sp>
        <p:nvSpPr>
          <p:cNvPr id="767"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68"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F1E39E78-FE41-4254-BD03-9CD8F7BC0A3C}"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343080" y="696960"/>
            <a:ext cx="6195600" cy="3485880"/>
          </a:xfrm>
          <a:prstGeom prst="rect">
            <a:avLst/>
          </a:prstGeom>
        </p:spPr>
      </p:sp>
      <p:sp>
        <p:nvSpPr>
          <p:cNvPr id="770"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71"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A924B399-DB01-4C5A-82C2-BF2297C11AE2}"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343080" y="696960"/>
            <a:ext cx="6195600" cy="3485880"/>
          </a:xfrm>
          <a:prstGeom prst="rect">
            <a:avLst/>
          </a:prstGeom>
        </p:spPr>
      </p:sp>
      <p:sp>
        <p:nvSpPr>
          <p:cNvPr id="773"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74"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98AAA313-56C7-40CB-9242-35E8510D8921}"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sldImg"/>
          </p:nvPr>
        </p:nvSpPr>
        <p:spPr>
          <a:xfrm>
            <a:off x="343080" y="696960"/>
            <a:ext cx="6195600" cy="3485880"/>
          </a:xfrm>
          <a:prstGeom prst="rect">
            <a:avLst/>
          </a:prstGeom>
        </p:spPr>
      </p:sp>
      <p:sp>
        <p:nvSpPr>
          <p:cNvPr id="776"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77"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1E9F5D24-8A97-43E5-A84A-E0E85CF271B7}"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1893960" y="287280"/>
            <a:ext cx="3443040" cy="1936440"/>
          </a:xfrm>
          <a:prstGeom prst="rect">
            <a:avLst/>
          </a:prstGeom>
        </p:spPr>
      </p:sp>
      <p:sp>
        <p:nvSpPr>
          <p:cNvPr id="779" name="PlaceHolder 2"/>
          <p:cNvSpPr>
            <a:spLocks noGrp="1"/>
          </p:cNvSpPr>
          <p:nvPr>
            <p:ph type="body"/>
          </p:nvPr>
        </p:nvSpPr>
        <p:spPr>
          <a:xfrm>
            <a:off x="382320" y="4415760"/>
            <a:ext cx="6116760" cy="4183200"/>
          </a:xfrm>
          <a:prstGeom prst="rect">
            <a:avLst/>
          </a:prstGeom>
        </p:spPr>
        <p:txBody>
          <a:bodyPr lIns="0" rIns="0" tIns="0" bIns="0"/>
          <a:p>
            <a:pPr marL="216000" indent="-216000">
              <a:lnSpc>
                <a:spcPct val="100000"/>
              </a:lnSpc>
            </a:pPr>
            <a:r>
              <a:rPr b="0" lang="en-AU" sz="2000" spc="-1" strike="noStrike">
                <a:latin typeface="Arial"/>
              </a:rPr>
              <a:t>Go through this fast.</a:t>
            </a:r>
            <a:endParaRPr b="0" lang="en-AU" sz="2000" spc="-1" strike="noStrike">
              <a:latin typeface="Arial"/>
            </a:endParaRPr>
          </a:p>
          <a:p>
            <a:pPr marL="216000" indent="-216000">
              <a:lnSpc>
                <a:spcPct val="100000"/>
              </a:lnSpc>
            </a:pPr>
            <a:r>
              <a:rPr b="0" lang="en-AU" sz="2000" spc="-1" strike="noStrike">
                <a:latin typeface="Arial"/>
              </a:rPr>
              <a:t>Will be going through each of the parts of the framework in the next slides, the ceremonies, the roles and the artifacts</a:t>
            </a:r>
            <a:endParaRPr b="0" lang="en-AU" sz="2000" spc="-1" strike="noStrike">
              <a:latin typeface="Arial"/>
            </a:endParaRPr>
          </a:p>
          <a:p>
            <a:pPr marL="216000" indent="-216000">
              <a:lnSpc>
                <a:spcPct val="100000"/>
              </a:lnSpc>
            </a:pPr>
            <a:r>
              <a:rPr b="0" lang="en-AU" sz="2000" spc="-1" strike="noStrike">
                <a:latin typeface="Arial"/>
              </a:rPr>
              <a:t>Backlog refinement, clarify stories and estimate, no more than 10%</a:t>
            </a:r>
            <a:endParaRPr b="0" lang="en-AU" sz="2000" spc="-1" strike="noStrike">
              <a:latin typeface="Arial"/>
            </a:endParaRPr>
          </a:p>
        </p:txBody>
      </p:sp>
      <p:sp>
        <p:nvSpPr>
          <p:cNvPr id="780"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36E6A97E-D1C7-4866-9F8F-0AC111FF5410}"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sldImg"/>
          </p:nvPr>
        </p:nvSpPr>
        <p:spPr>
          <a:xfrm>
            <a:off x="343080" y="696960"/>
            <a:ext cx="6195600" cy="3485880"/>
          </a:xfrm>
          <a:prstGeom prst="rect">
            <a:avLst/>
          </a:prstGeom>
        </p:spPr>
      </p:sp>
      <p:sp>
        <p:nvSpPr>
          <p:cNvPr id="782" name="PlaceHolder 2"/>
          <p:cNvSpPr>
            <a:spLocks noGrp="1"/>
          </p:cNvSpPr>
          <p:nvPr>
            <p:ph type="body"/>
          </p:nvPr>
        </p:nvSpPr>
        <p:spPr>
          <a:xfrm>
            <a:off x="382320" y="4415760"/>
            <a:ext cx="6116760" cy="4183200"/>
          </a:xfrm>
          <a:prstGeom prst="rect">
            <a:avLst/>
          </a:prstGeom>
        </p:spPr>
        <p:txBody>
          <a:bodyPr lIns="0" rIns="0" tIns="0" bIns="0"/>
          <a:p>
            <a:endParaRPr b="0" lang="en-AU" sz="2000" spc="-1" strike="noStrike">
              <a:latin typeface="Arial"/>
            </a:endParaRPr>
          </a:p>
        </p:txBody>
      </p:sp>
      <p:sp>
        <p:nvSpPr>
          <p:cNvPr id="783" name="TextShape 3"/>
          <p:cNvSpPr txBox="1"/>
          <p:nvPr/>
        </p:nvSpPr>
        <p:spPr>
          <a:xfrm>
            <a:off x="3898080" y="8830080"/>
            <a:ext cx="2981880" cy="464400"/>
          </a:xfrm>
          <a:prstGeom prst="rect">
            <a:avLst/>
          </a:prstGeom>
          <a:noFill/>
          <a:ln>
            <a:noFill/>
          </a:ln>
        </p:spPr>
        <p:txBody>
          <a:bodyPr lIns="92520" rIns="92520" tIns="46080" bIns="46080" anchor="b"/>
          <a:p>
            <a:pPr algn="r">
              <a:lnSpc>
                <a:spcPct val="100000"/>
              </a:lnSpc>
            </a:pPr>
            <a:fld id="{C6F23ABB-C0E6-43AF-8954-E0FDD2A73389}" type="slidenum">
              <a:rPr b="0" lang="en-AU" sz="1200" spc="-1" strike="noStrike">
                <a:solidFill>
                  <a:srgbClr val="000000"/>
                </a:solidFill>
                <a:latin typeface="Arial"/>
                <a:ea typeface="+mn-ea"/>
              </a:rPr>
              <a:t>1</a:t>
            </a:fld>
            <a:endParaRPr b="0" lang="en-A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94"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95"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97"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98"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99"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00"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02"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03"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04"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05"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06"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07"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45"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47"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49"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150"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54"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55"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156"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73"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58"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159"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60"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62"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63"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64"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66"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67"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69"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0"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1"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2"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174"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5"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6"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7"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8"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179"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49"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51"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53"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254"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75"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6"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58"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59"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260"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62"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263"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64"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66"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67"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68"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70"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71"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73"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74"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75"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76"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278"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79"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80"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81"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82"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283"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54"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56"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77"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78"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58"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359"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63"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64"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365"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67"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368"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69"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71"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72"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73"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75"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76"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78"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79"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0"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1"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383"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4"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5"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6"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7"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388"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26"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28"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30"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431"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3"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35"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36"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437"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39"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440"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41"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43"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44"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45"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47"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48"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50"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1"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2"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3"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55"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6"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7"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8"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59"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460"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498"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00"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02"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503"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07"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08"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509"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11"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512"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13"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15"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16"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17"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82"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83"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84"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19"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20"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22"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23"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24"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25"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27"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28"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29"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30"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31"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32"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72"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74"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76"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577"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9"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81"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82"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583"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86"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87"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88"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85"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586"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87"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89"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90"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91"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93"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94"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596"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97"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98"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599"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01"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02"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03"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04"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05"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06"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4"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45" name="PlaceHolder 2"/>
          <p:cNvSpPr>
            <a:spLocks noGrp="1"/>
          </p:cNvSpPr>
          <p:nvPr>
            <p:ph type="subTitle"/>
          </p:nvPr>
        </p:nvSpPr>
        <p:spPr>
          <a:xfrm>
            <a:off x="685800" y="2057400"/>
            <a:ext cx="11201040" cy="512100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47" name="PlaceHolder 2"/>
          <p:cNvSpPr>
            <a:spLocks noGrp="1"/>
          </p:cNvSpPr>
          <p:nvPr>
            <p:ph type="body"/>
          </p:nvPr>
        </p:nvSpPr>
        <p:spPr>
          <a:xfrm>
            <a:off x="685800" y="2057400"/>
            <a:ext cx="1120104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49"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650"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90"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91"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92"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2"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54"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55" name="PlaceHolder 3"/>
          <p:cNvSpPr>
            <a:spLocks noGrp="1"/>
          </p:cNvSpPr>
          <p:nvPr>
            <p:ph type="body"/>
          </p:nvPr>
        </p:nvSpPr>
        <p:spPr>
          <a:xfrm>
            <a:off x="642528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656"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58" name="PlaceHolder 2"/>
          <p:cNvSpPr>
            <a:spLocks noGrp="1"/>
          </p:cNvSpPr>
          <p:nvPr>
            <p:ph type="body"/>
          </p:nvPr>
        </p:nvSpPr>
        <p:spPr>
          <a:xfrm>
            <a:off x="685800" y="2057400"/>
            <a:ext cx="5465880" cy="5121000"/>
          </a:xfrm>
          <a:prstGeom prst="rect">
            <a:avLst/>
          </a:prstGeom>
        </p:spPr>
        <p:txBody>
          <a:bodyPr lIns="0" rIns="0" tIns="0" bIns="0">
            <a:normAutofit/>
          </a:bodyPr>
          <a:p>
            <a:endParaRPr b="1" lang="en-US" sz="2000" spc="-1" strike="noStrike">
              <a:solidFill>
                <a:srgbClr val="000000"/>
              </a:solidFill>
              <a:latin typeface="Arial"/>
            </a:endParaRPr>
          </a:p>
        </p:txBody>
      </p:sp>
      <p:sp>
        <p:nvSpPr>
          <p:cNvPr id="659"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60" name="PlaceHolder 4"/>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62"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63"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64" name="PlaceHolder 4"/>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66" name="PlaceHolder 2"/>
          <p:cNvSpPr>
            <a:spLocks noGrp="1"/>
          </p:cNvSpPr>
          <p:nvPr>
            <p:ph type="body"/>
          </p:nvPr>
        </p:nvSpPr>
        <p:spPr>
          <a:xfrm>
            <a:off x="685800" y="205740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67" name="PlaceHolder 3"/>
          <p:cNvSpPr>
            <a:spLocks noGrp="1"/>
          </p:cNvSpPr>
          <p:nvPr>
            <p:ph type="body"/>
          </p:nvPr>
        </p:nvSpPr>
        <p:spPr>
          <a:xfrm>
            <a:off x="685800" y="4732560"/>
            <a:ext cx="1120104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69" name="PlaceHolder 2"/>
          <p:cNvSpPr>
            <a:spLocks noGrp="1"/>
          </p:cNvSpPr>
          <p:nvPr>
            <p:ph type="body"/>
          </p:nvPr>
        </p:nvSpPr>
        <p:spPr>
          <a:xfrm>
            <a:off x="68580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0" name="PlaceHolder 3"/>
          <p:cNvSpPr>
            <a:spLocks noGrp="1"/>
          </p:cNvSpPr>
          <p:nvPr>
            <p:ph type="body"/>
          </p:nvPr>
        </p:nvSpPr>
        <p:spPr>
          <a:xfrm>
            <a:off x="6425280" y="205740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1" name="PlaceHolder 4"/>
          <p:cNvSpPr>
            <a:spLocks noGrp="1"/>
          </p:cNvSpPr>
          <p:nvPr>
            <p:ph type="body"/>
          </p:nvPr>
        </p:nvSpPr>
        <p:spPr>
          <a:xfrm>
            <a:off x="68580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2" name="PlaceHolder 5"/>
          <p:cNvSpPr>
            <a:spLocks noGrp="1"/>
          </p:cNvSpPr>
          <p:nvPr>
            <p:ph type="body"/>
          </p:nvPr>
        </p:nvSpPr>
        <p:spPr>
          <a:xfrm>
            <a:off x="6425280" y="4732560"/>
            <a:ext cx="54658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731520" y="328320"/>
            <a:ext cx="13167000" cy="1373760"/>
          </a:xfrm>
          <a:prstGeom prst="rect">
            <a:avLst/>
          </a:prstGeom>
        </p:spPr>
        <p:txBody>
          <a:bodyPr lIns="0" rIns="0" tIns="0" bIns="0" anchor="ctr"/>
          <a:p>
            <a:endParaRPr b="0" lang="en-US" sz="2880" spc="-1" strike="noStrike">
              <a:solidFill>
                <a:srgbClr val="000000"/>
              </a:solidFill>
              <a:latin typeface="Arial"/>
            </a:endParaRPr>
          </a:p>
        </p:txBody>
      </p:sp>
      <p:sp>
        <p:nvSpPr>
          <p:cNvPr id="674" name="PlaceHolder 2"/>
          <p:cNvSpPr>
            <a:spLocks noGrp="1"/>
          </p:cNvSpPr>
          <p:nvPr>
            <p:ph type="body"/>
          </p:nvPr>
        </p:nvSpPr>
        <p:spPr>
          <a:xfrm>
            <a:off x="6858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5" name="PlaceHolder 3"/>
          <p:cNvSpPr>
            <a:spLocks noGrp="1"/>
          </p:cNvSpPr>
          <p:nvPr>
            <p:ph type="body"/>
          </p:nvPr>
        </p:nvSpPr>
        <p:spPr>
          <a:xfrm>
            <a:off x="44730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6" name="PlaceHolder 4"/>
          <p:cNvSpPr>
            <a:spLocks noGrp="1"/>
          </p:cNvSpPr>
          <p:nvPr>
            <p:ph type="body"/>
          </p:nvPr>
        </p:nvSpPr>
        <p:spPr>
          <a:xfrm>
            <a:off x="8260200" y="205740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7" name="PlaceHolder 5"/>
          <p:cNvSpPr>
            <a:spLocks noGrp="1"/>
          </p:cNvSpPr>
          <p:nvPr>
            <p:ph type="body"/>
          </p:nvPr>
        </p:nvSpPr>
        <p:spPr>
          <a:xfrm>
            <a:off x="6858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8" name="PlaceHolder 6"/>
          <p:cNvSpPr>
            <a:spLocks noGrp="1"/>
          </p:cNvSpPr>
          <p:nvPr>
            <p:ph type="body"/>
          </p:nvPr>
        </p:nvSpPr>
        <p:spPr>
          <a:xfrm>
            <a:off x="44730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
        <p:nvSpPr>
          <p:cNvPr id="679" name="PlaceHolder 7"/>
          <p:cNvSpPr>
            <a:spLocks noGrp="1"/>
          </p:cNvSpPr>
          <p:nvPr>
            <p:ph type="body"/>
          </p:nvPr>
        </p:nvSpPr>
        <p:spPr>
          <a:xfrm>
            <a:off x="8260200" y="4732560"/>
            <a:ext cx="3606480" cy="244260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jpeg"/><Relationship Id="rId4" Type="http://schemas.openxmlformats.org/officeDocument/2006/relationships/image" Target="../media/image3.wmf"/><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wmf"/><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wmf"/><Relationship Id="rId3" Type="http://schemas.openxmlformats.org/officeDocument/2006/relationships/image" Target="../media/image6.wmf"/><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wmf"/><Relationship Id="rId3" Type="http://schemas.openxmlformats.org/officeDocument/2006/relationships/image" Target="../media/image8.wmf"/><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wmf"/><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0.wmf"/><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1.wmf"/><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2.wmf"/><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91440" y="-91440"/>
            <a:ext cx="14813280" cy="8412480"/>
            <a:chOff x="-91440" y="-91440"/>
            <a:chExt cx="14813280" cy="8412480"/>
          </a:xfrm>
        </p:grpSpPr>
        <p:sp>
          <p:nvSpPr>
            <p:cNvPr id="1"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7"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8"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9"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0"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1"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4"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5"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6"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7"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8"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1"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4"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5"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6"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7"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8"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29" name="CustomShape 30" hidden="1"/>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30" name="Picture 6" descr=""/>
          <p:cNvPicPr/>
          <p:nvPr/>
        </p:nvPicPr>
        <p:blipFill>
          <a:blip r:embed="rId2"/>
          <a:stretch/>
        </p:blipFill>
        <p:spPr>
          <a:xfrm>
            <a:off x="544680" y="7425720"/>
            <a:ext cx="2048040" cy="581400"/>
          </a:xfrm>
          <a:prstGeom prst="rect">
            <a:avLst/>
          </a:prstGeom>
          <a:ln>
            <a:noFill/>
          </a:ln>
        </p:spPr>
      </p:pic>
      <p:sp>
        <p:nvSpPr>
          <p:cNvPr id="31" name="CustomShape 31" hidden="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BFD763E2-8B02-4428-A1C3-5723289B1B75}" type="datetime">
              <a:rPr b="0" lang="en-AU" sz="1100" spc="-1" strike="noStrike">
                <a:solidFill>
                  <a:srgbClr val="000000"/>
                </a:solidFill>
                <a:latin typeface="Arial"/>
              </a:rPr>
              <a:t>30/10/18</a:t>
            </a:fld>
            <a:endParaRPr b="0" lang="en-AU" sz="1100" spc="-1" strike="noStrike">
              <a:latin typeface="Arial"/>
            </a:endParaRPr>
          </a:p>
        </p:txBody>
      </p:sp>
      <p:sp>
        <p:nvSpPr>
          <p:cNvPr id="32" name="CustomShape 32" hidden="1"/>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46ABE7B1-125D-4453-81DD-35837A2F7107}" type="slidenum">
              <a:rPr b="1" lang="en-AU" sz="1100" spc="-1" strike="noStrike">
                <a:solidFill>
                  <a:srgbClr val="000000"/>
                </a:solidFill>
                <a:latin typeface="Arial"/>
              </a:rPr>
              <a:t>7</a:t>
            </a:fld>
            <a:endParaRPr b="0" lang="en-AU" sz="1100" spc="-1" strike="noStrike">
              <a:latin typeface="Arial"/>
            </a:endParaRPr>
          </a:p>
        </p:txBody>
      </p:sp>
      <p:sp>
        <p:nvSpPr>
          <p:cNvPr id="33" name="CustomShape 33" hidden="1"/>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pic>
        <p:nvPicPr>
          <p:cNvPr id="34" name="Picture 16" descr=""/>
          <p:cNvPicPr/>
          <p:nvPr/>
        </p:nvPicPr>
        <p:blipFill>
          <a:blip r:embed="rId3"/>
          <a:stretch/>
        </p:blipFill>
        <p:spPr>
          <a:xfrm>
            <a:off x="9413640" y="1205280"/>
            <a:ext cx="5245920" cy="6059880"/>
          </a:xfrm>
          <a:prstGeom prst="rect">
            <a:avLst/>
          </a:prstGeom>
          <a:ln>
            <a:noFill/>
          </a:ln>
        </p:spPr>
      </p:pic>
      <p:grpSp>
        <p:nvGrpSpPr>
          <p:cNvPr id="35" name="Group 34"/>
          <p:cNvGrpSpPr/>
          <p:nvPr/>
        </p:nvGrpSpPr>
        <p:grpSpPr>
          <a:xfrm>
            <a:off x="-91440" y="-91440"/>
            <a:ext cx="14813280" cy="8412480"/>
            <a:chOff x="-91440" y="-91440"/>
            <a:chExt cx="14813280" cy="8412480"/>
          </a:xfrm>
        </p:grpSpPr>
        <p:sp>
          <p:nvSpPr>
            <p:cNvPr id="36" name="Line 35"/>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7" name="Line 36"/>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8" name="Line 37"/>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 name="Line 38"/>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0" name="Line 39"/>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1" name="Line 40"/>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2" name="Line 41"/>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3" name="Line 42"/>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4" name="Line 43"/>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5" name="Line 44"/>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6" name="Line 45"/>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 name="Line 46"/>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 name="Line 47"/>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9" name="Line 48"/>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0" name="Line 49"/>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1" name="Line 50"/>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2" name="Line 51"/>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3" name="Line 52"/>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 name="Line 53"/>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 name="Line 54"/>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6" name="Line 55"/>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7" name="Line 56"/>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8" name="Line 57"/>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9" name="Line 58"/>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0" name="Line 59"/>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1" name="Line 60"/>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 name="Line 61"/>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3" name="Line 62"/>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grpSp>
        <p:nvGrpSpPr>
          <p:cNvPr id="64" name="Group 63"/>
          <p:cNvGrpSpPr/>
          <p:nvPr/>
        </p:nvGrpSpPr>
        <p:grpSpPr>
          <a:xfrm>
            <a:off x="0" y="0"/>
            <a:ext cx="14630040" cy="8229240"/>
            <a:chOff x="0" y="0"/>
            <a:chExt cx="14630040" cy="8229240"/>
          </a:xfrm>
        </p:grpSpPr>
        <p:sp>
          <p:nvSpPr>
            <p:cNvPr id="65" name="CustomShape 64"/>
            <p:cNvSpPr/>
            <p:nvPr/>
          </p:nvSpPr>
          <p:spPr>
            <a:xfrm>
              <a:off x="0" y="0"/>
              <a:ext cx="14630040" cy="8229240"/>
            </a:xfrm>
            <a:custGeom>
              <a:avLst/>
              <a:gdLst/>
              <a:ahLst/>
              <a:rect l="l" t="t"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a:noFill/>
            </a:ln>
          </p:spPr>
          <p:style>
            <a:lnRef idx="0"/>
            <a:fillRef idx="0"/>
            <a:effectRef idx="0"/>
            <a:fontRef idx="minor"/>
          </p:style>
        </p:sp>
        <p:pic>
          <p:nvPicPr>
            <p:cNvPr id="66" name="Picture 10" descr=""/>
            <p:cNvPicPr/>
            <p:nvPr/>
          </p:nvPicPr>
          <p:blipFill>
            <a:blip r:embed="rId4"/>
            <a:stretch/>
          </p:blipFill>
          <p:spPr>
            <a:xfrm>
              <a:off x="502920" y="7314840"/>
              <a:ext cx="2706120" cy="768240"/>
            </a:xfrm>
            <a:prstGeom prst="rect">
              <a:avLst/>
            </a:prstGeom>
            <a:ln>
              <a:noFill/>
            </a:ln>
          </p:spPr>
        </p:pic>
        <p:sp>
          <p:nvSpPr>
            <p:cNvPr id="67" name="CustomShape 65"/>
            <p:cNvSpPr/>
            <p:nvPr/>
          </p:nvSpPr>
          <p:spPr>
            <a:xfrm>
              <a:off x="362880" y="0"/>
              <a:ext cx="729720" cy="63936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grpSp>
      <p:sp>
        <p:nvSpPr>
          <p:cNvPr id="68" name="PlaceHolder 66"/>
          <p:cNvSpPr>
            <a:spLocks noGrp="1"/>
          </p:cNvSpPr>
          <p:nvPr>
            <p:ph type="title"/>
          </p:nvPr>
        </p:nvSpPr>
        <p:spPr>
          <a:xfrm>
            <a:off x="685800" y="640080"/>
            <a:ext cx="8686440" cy="3428640"/>
          </a:xfrm>
          <a:prstGeom prst="rect">
            <a:avLst/>
          </a:prstGeom>
        </p:spPr>
        <p:txBody>
          <a:bodyPr lIns="0" rIns="0" tIns="0" bIns="0" anchor="b"/>
          <a:p>
            <a:pPr>
              <a:lnSpc>
                <a:spcPct val="85000"/>
              </a:lnSpc>
            </a:pPr>
            <a:r>
              <a:rPr b="1" lang="en-US" sz="6000" spc="-1" strike="noStrike">
                <a:solidFill>
                  <a:srgbClr val="000000"/>
                </a:solidFill>
                <a:latin typeface="Arial"/>
              </a:rPr>
              <a:t>Click to edit Master title style</a:t>
            </a:r>
            <a:endParaRPr b="0" lang="en-US" sz="6000" spc="-1" strike="noStrike">
              <a:solidFill>
                <a:srgbClr val="000000"/>
              </a:solidFill>
              <a:latin typeface="Arial"/>
            </a:endParaRPr>
          </a:p>
        </p:txBody>
      </p:sp>
      <p:sp>
        <p:nvSpPr>
          <p:cNvPr id="69" name="CustomShape 67"/>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sp>
        <p:nvSpPr>
          <p:cNvPr id="70" name="CustomShape 68"/>
          <p:cNvSpPr/>
          <p:nvPr/>
        </p:nvSpPr>
        <p:spPr>
          <a:xfrm>
            <a:off x="11887200" y="7580520"/>
            <a:ext cx="2057040" cy="273960"/>
          </a:xfrm>
          <a:prstGeom prst="rect">
            <a:avLst/>
          </a:prstGeom>
          <a:noFill/>
          <a:ln w="9360">
            <a:noFill/>
          </a:ln>
        </p:spPr>
        <p:style>
          <a:lnRef idx="0"/>
          <a:fillRef idx="0"/>
          <a:effectRef idx="0"/>
          <a:fontRef idx="minor"/>
        </p:style>
        <p:txBody>
          <a:bodyPr wrap="none" lIns="0" rIns="0" tIns="0" bIns="18360" anchor="ctr"/>
          <a:p>
            <a:pPr algn="r">
              <a:lnSpc>
                <a:spcPct val="100000"/>
              </a:lnSpc>
            </a:pPr>
            <a:fld id="{A95D1B2A-A1C7-44D9-9734-FC7042517BBC}" type="datetime">
              <a:rPr b="0" lang="en-AU" sz="1400" spc="-1" strike="noStrike">
                <a:solidFill>
                  <a:srgbClr val="000000"/>
                </a:solidFill>
                <a:latin typeface="Arial"/>
              </a:rPr>
              <a:t>30/10/18</a:t>
            </a:fld>
            <a:endParaRPr b="0" lang="en-AU" sz="1400" spc="-1" strike="noStrike">
              <a:latin typeface="Arial"/>
            </a:endParaRPr>
          </a:p>
        </p:txBody>
      </p:sp>
      <p:sp>
        <p:nvSpPr>
          <p:cNvPr id="71" name="PlaceHolder 69"/>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8" name="Group 1"/>
          <p:cNvGrpSpPr/>
          <p:nvPr/>
        </p:nvGrpSpPr>
        <p:grpSpPr>
          <a:xfrm>
            <a:off x="-91440" y="-91440"/>
            <a:ext cx="14813280" cy="8412480"/>
            <a:chOff x="-91440" y="-91440"/>
            <a:chExt cx="14813280" cy="8412480"/>
          </a:xfrm>
        </p:grpSpPr>
        <p:sp>
          <p:nvSpPr>
            <p:cNvPr id="109"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10"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11"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12"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13"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14"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15"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16"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17"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18"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19"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0"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1"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2"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3"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4"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5"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6"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7"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8"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29"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0"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1"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2"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3"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4"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35"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36"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137" name="CustomShape 30"/>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138" name="Picture 6" descr=""/>
          <p:cNvPicPr/>
          <p:nvPr/>
        </p:nvPicPr>
        <p:blipFill>
          <a:blip r:embed="rId2"/>
          <a:stretch/>
        </p:blipFill>
        <p:spPr>
          <a:xfrm>
            <a:off x="544680" y="7425720"/>
            <a:ext cx="2048040" cy="581400"/>
          </a:xfrm>
          <a:prstGeom prst="rect">
            <a:avLst/>
          </a:prstGeom>
          <a:ln>
            <a:noFill/>
          </a:ln>
        </p:spPr>
      </p:pic>
      <p:sp>
        <p:nvSpPr>
          <p:cNvPr id="139" name="CustomShape 3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CE9FA32A-AF7C-4456-BE85-8EE28A4A8E16}" type="datetime">
              <a:rPr b="0" lang="en-AU" sz="1100" spc="-1" strike="noStrike">
                <a:solidFill>
                  <a:srgbClr val="000000"/>
                </a:solidFill>
                <a:latin typeface="Arial"/>
              </a:rPr>
              <a:t>30/10/18</a:t>
            </a:fld>
            <a:endParaRPr b="0" lang="en-AU" sz="1100" spc="-1" strike="noStrike">
              <a:latin typeface="Arial"/>
            </a:endParaRPr>
          </a:p>
        </p:txBody>
      </p:sp>
      <p:sp>
        <p:nvSpPr>
          <p:cNvPr id="140" name="CustomShape 32"/>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A575E4A6-18B5-4E1C-898B-79AB5C97ED77}" type="slidenum">
              <a:rPr b="1" lang="en-AU" sz="1100" spc="-1" strike="noStrike">
                <a:solidFill>
                  <a:srgbClr val="000000"/>
                </a:solidFill>
                <a:latin typeface="Arial"/>
              </a:rPr>
              <a:t>1</a:t>
            </a:fld>
            <a:endParaRPr b="0" lang="en-AU" sz="1100" spc="-1" strike="noStrike">
              <a:latin typeface="Arial"/>
            </a:endParaRPr>
          </a:p>
        </p:txBody>
      </p:sp>
      <p:sp>
        <p:nvSpPr>
          <p:cNvPr id="141" name="CustomShape 33"/>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sp>
        <p:nvSpPr>
          <p:cNvPr id="142" name="PlaceHolder 34"/>
          <p:cNvSpPr>
            <a:spLocks noGrp="1"/>
          </p:cNvSpPr>
          <p:nvPr>
            <p:ph type="title"/>
          </p:nvPr>
        </p:nvSpPr>
        <p:spPr>
          <a:xfrm>
            <a:off x="685800" y="639720"/>
            <a:ext cx="13258440" cy="1417320"/>
          </a:xfrm>
          <a:prstGeom prst="rect">
            <a:avLst/>
          </a:prstGeom>
        </p:spPr>
        <p:txBody>
          <a:bodyPr lIns="0" rIns="0" tIns="0" bIns="0"/>
          <a:p>
            <a:pPr>
              <a:lnSpc>
                <a:spcPct val="85000"/>
              </a:lnSpc>
            </a:pPr>
            <a:r>
              <a:rPr b="1" lang="en-US" sz="4000" spc="-1" strike="noStrike">
                <a:solidFill>
                  <a:srgbClr val="000000"/>
                </a:solidFill>
                <a:latin typeface="Arial"/>
              </a:rPr>
              <a:t>Click to edit Master title style</a:t>
            </a:r>
            <a:endParaRPr b="0" lang="en-US" sz="4000" spc="-1" strike="noStrike">
              <a:solidFill>
                <a:srgbClr val="000000"/>
              </a:solidFill>
              <a:latin typeface="Arial"/>
            </a:endParaRPr>
          </a:p>
        </p:txBody>
      </p:sp>
      <p:sp>
        <p:nvSpPr>
          <p:cNvPr id="143" name="PlaceHolder 35"/>
          <p:cNvSpPr>
            <a:spLocks noGrp="1"/>
          </p:cNvSpPr>
          <p:nvPr>
            <p:ph type="body"/>
          </p:nvPr>
        </p:nvSpPr>
        <p:spPr>
          <a:xfrm>
            <a:off x="685800" y="2057400"/>
            <a:ext cx="11201040" cy="5121000"/>
          </a:xfrm>
          <a:prstGeom prst="rect">
            <a:avLst/>
          </a:prstGeom>
        </p:spPr>
        <p:txBody>
          <a:bodyPr lIns="0" rIns="0" tIns="0" bIns="0"/>
          <a:p>
            <a:pPr>
              <a:lnSpc>
                <a:spcPct val="100000"/>
              </a:lnSpc>
              <a:spcBef>
                <a:spcPts val="1199"/>
              </a:spcBef>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a:lnSpc>
                <a:spcPct val="100000"/>
              </a:lnSpc>
              <a:spcBef>
                <a:spcPts val="1199"/>
              </a:spcBef>
            </a:pPr>
            <a:r>
              <a:rPr b="0" lang="en-US" sz="2000" spc="-1" strike="noStrike">
                <a:solidFill>
                  <a:srgbClr val="000000"/>
                </a:solidFill>
                <a:latin typeface="Arial"/>
              </a:rPr>
              <a:t>Second level</a:t>
            </a:r>
            <a:endParaRPr b="1" lang="en-US" sz="2000" spc="-1" strike="noStrike">
              <a:solidFill>
                <a:srgbClr val="000000"/>
              </a:solidFill>
              <a:latin typeface="Arial"/>
            </a:endParaRPr>
          </a:p>
          <a:p>
            <a:pPr lvl="2" marL="228600" indent="-228240">
              <a:lnSpc>
                <a:spcPct val="100000"/>
              </a:lnSpc>
              <a:spcBef>
                <a:spcPts val="1199"/>
              </a:spcBef>
              <a:buClr>
                <a:srgbClr val="000000"/>
              </a:buClr>
              <a:buFont typeface="Arial"/>
              <a:buChar char="•"/>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457200" indent="-228240">
              <a:lnSpc>
                <a:spcPct val="100000"/>
              </a:lnSpc>
              <a:spcBef>
                <a:spcPts val="601"/>
              </a:spcBef>
              <a:buClr>
                <a:srgbClr val="000000"/>
              </a:buClr>
              <a:buFont typeface="Arial"/>
              <a:buChar char="–"/>
            </a:pPr>
            <a:r>
              <a:rPr b="0" lang="en-US" sz="2000" spc="-1" strike="noStrike">
                <a:solidFill>
                  <a:srgbClr val="000000"/>
                </a:solidFill>
                <a:latin typeface="Arial"/>
              </a:rPr>
              <a:t>Fourth level</a:t>
            </a:r>
            <a:endParaRPr b="0" lang="en-US" sz="2000" spc="-1" strike="noStrike">
              <a:solidFill>
                <a:srgbClr val="000000"/>
              </a:solidFill>
              <a:latin typeface="Arial"/>
            </a:endParaRPr>
          </a:p>
          <a:p>
            <a:pPr lvl="4" marL="685800" indent="-228240">
              <a:lnSpc>
                <a:spcPct val="100000"/>
              </a:lnSpc>
              <a:spcBef>
                <a:spcPts val="601"/>
              </a:spcBef>
              <a:buClr>
                <a:srgbClr val="000000"/>
              </a:buClr>
              <a:buFont typeface="Arial"/>
              <a:buChar char="–"/>
            </a:pPr>
            <a:r>
              <a:rPr b="0" lang="en-US" sz="2000" spc="-1" strike="noStrike">
                <a:solidFill>
                  <a:srgbClr val="000000"/>
                </a:solidFill>
                <a:latin typeface="Arial"/>
              </a:rPr>
              <a:t>Fifth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80" name="Group 1"/>
          <p:cNvGrpSpPr/>
          <p:nvPr/>
        </p:nvGrpSpPr>
        <p:grpSpPr>
          <a:xfrm>
            <a:off x="-91440" y="-91440"/>
            <a:ext cx="14813280" cy="8412480"/>
            <a:chOff x="-91440" y="-91440"/>
            <a:chExt cx="14813280" cy="8412480"/>
          </a:xfrm>
        </p:grpSpPr>
        <p:sp>
          <p:nvSpPr>
            <p:cNvPr id="181"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82"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83"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84"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85"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86"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187"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88"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89"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0"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1"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2"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3"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4"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5"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6"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7"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8"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199"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0"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1"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2"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3"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4"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5"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6"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07"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08"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209" name="CustomShape 30" hidden="1"/>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210" name="Picture 6" descr=""/>
          <p:cNvPicPr/>
          <p:nvPr/>
        </p:nvPicPr>
        <p:blipFill>
          <a:blip r:embed="rId2"/>
          <a:stretch/>
        </p:blipFill>
        <p:spPr>
          <a:xfrm>
            <a:off x="544680" y="7425720"/>
            <a:ext cx="2048040" cy="581400"/>
          </a:xfrm>
          <a:prstGeom prst="rect">
            <a:avLst/>
          </a:prstGeom>
          <a:ln>
            <a:noFill/>
          </a:ln>
        </p:spPr>
      </p:pic>
      <p:sp>
        <p:nvSpPr>
          <p:cNvPr id="211" name="CustomShape 31" hidden="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369914CC-00C7-4B16-A0BD-196FF32AF145}" type="datetime">
              <a:rPr b="0" lang="en-AU" sz="1100" spc="-1" strike="noStrike">
                <a:solidFill>
                  <a:srgbClr val="000000"/>
                </a:solidFill>
                <a:latin typeface="Arial"/>
              </a:rPr>
              <a:t>30/10/18</a:t>
            </a:fld>
            <a:endParaRPr b="0" lang="en-AU" sz="1100" spc="-1" strike="noStrike">
              <a:latin typeface="Arial"/>
            </a:endParaRPr>
          </a:p>
        </p:txBody>
      </p:sp>
      <p:sp>
        <p:nvSpPr>
          <p:cNvPr id="212" name="CustomShape 32" hidden="1"/>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F9FECBCB-D48E-4B37-8302-AA7AE7084885}" type="slidenum">
              <a:rPr b="1" lang="en-AU" sz="1100" spc="-1" strike="noStrike">
                <a:solidFill>
                  <a:srgbClr val="000000"/>
                </a:solidFill>
                <a:latin typeface="Arial"/>
              </a:rPr>
              <a:t>1</a:t>
            </a:fld>
            <a:endParaRPr b="0" lang="en-AU" sz="1100" spc="-1" strike="noStrike">
              <a:latin typeface="Arial"/>
            </a:endParaRPr>
          </a:p>
        </p:txBody>
      </p:sp>
      <p:sp>
        <p:nvSpPr>
          <p:cNvPr id="213" name="CustomShape 33" hidden="1"/>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grpSp>
        <p:nvGrpSpPr>
          <p:cNvPr id="214" name="Group 34"/>
          <p:cNvGrpSpPr/>
          <p:nvPr/>
        </p:nvGrpSpPr>
        <p:grpSpPr>
          <a:xfrm>
            <a:off x="-91440" y="-91440"/>
            <a:ext cx="14813280" cy="8412480"/>
            <a:chOff x="-91440" y="-91440"/>
            <a:chExt cx="14813280" cy="8412480"/>
          </a:xfrm>
        </p:grpSpPr>
        <p:sp>
          <p:nvSpPr>
            <p:cNvPr id="215" name="Line 35"/>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16" name="Line 36"/>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17" name="Line 37"/>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18" name="Line 38"/>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19" name="Line 39"/>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20" name="Line 40"/>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21" name="Line 41"/>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2" name="Line 42"/>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3" name="Line 43"/>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4" name="Line 44"/>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5" name="Line 45"/>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6" name="Line 46"/>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7" name="Line 47"/>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8" name="Line 48"/>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29" name="Line 49"/>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0" name="Line 50"/>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1" name="Line 51"/>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2" name="Line 52"/>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3" name="Line 53"/>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4" name="Line 54"/>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5" name="Line 55"/>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6" name="Line 56"/>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7" name="Line 57"/>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8" name="Line 58"/>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39" name="Line 59"/>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40" name="Line 60"/>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41" name="Line 61"/>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42" name="Line 62"/>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pic>
        <p:nvPicPr>
          <p:cNvPr id="243" name="Picture 5" descr=""/>
          <p:cNvPicPr/>
          <p:nvPr/>
        </p:nvPicPr>
        <p:blipFill>
          <a:blip r:embed="rId3"/>
          <a:stretch/>
        </p:blipFill>
        <p:spPr>
          <a:xfrm>
            <a:off x="502920" y="7314840"/>
            <a:ext cx="2706120" cy="768240"/>
          </a:xfrm>
          <a:prstGeom prst="rect">
            <a:avLst/>
          </a:prstGeom>
          <a:ln>
            <a:noFill/>
          </a:ln>
        </p:spPr>
      </p:pic>
      <p:sp>
        <p:nvSpPr>
          <p:cNvPr id="244" name="PlaceHolder 63"/>
          <p:cNvSpPr>
            <a:spLocks noGrp="1"/>
          </p:cNvSpPr>
          <p:nvPr>
            <p:ph type="body"/>
          </p:nvPr>
        </p:nvSpPr>
        <p:spPr>
          <a:xfrm>
            <a:off x="685800" y="2057400"/>
            <a:ext cx="11201040" cy="5121000"/>
          </a:xfrm>
          <a:prstGeom prst="rect">
            <a:avLst/>
          </a:prstGeom>
        </p:spPr>
        <p:txBody>
          <a:bodyPr lIns="0" rIns="0" tIns="0" bIns="0"/>
          <a:p>
            <a:pPr>
              <a:lnSpc>
                <a:spcPct val="85000"/>
              </a:lnSpc>
            </a:pPr>
            <a:r>
              <a:rPr b="1" lang="en-US" sz="6000" spc="-1" strike="noStrike">
                <a:solidFill>
                  <a:srgbClr val="ffffff"/>
                </a:solidFill>
                <a:latin typeface="Arial"/>
              </a:rPr>
              <a:t>Click to edit Master text styles</a:t>
            </a:r>
            <a:endParaRPr b="1" lang="en-US" sz="6000" spc="-1" strike="noStrike">
              <a:solidFill>
                <a:srgbClr val="000000"/>
              </a:solidFill>
              <a:latin typeface="Arial"/>
            </a:endParaRPr>
          </a:p>
          <a:p>
            <a:pPr>
              <a:lnSpc>
                <a:spcPct val="100000"/>
              </a:lnSpc>
              <a:spcBef>
                <a:spcPts val="901"/>
              </a:spcBef>
            </a:pPr>
            <a:r>
              <a:rPr b="0" lang="en-US" sz="2000" spc="-1" strike="noStrike">
                <a:solidFill>
                  <a:srgbClr val="ffffff"/>
                </a:solidFill>
                <a:latin typeface="Arial"/>
              </a:rPr>
              <a:t>Second level</a:t>
            </a:r>
            <a:endParaRPr b="1" lang="en-US" sz="2000" spc="-1" strike="noStrike">
              <a:solidFill>
                <a:srgbClr val="000000"/>
              </a:solidFill>
              <a:latin typeface="Arial"/>
            </a:endParaRPr>
          </a:p>
          <a:p>
            <a:pPr>
              <a:lnSpc>
                <a:spcPct val="100000"/>
              </a:lnSpc>
              <a:spcBef>
                <a:spcPts val="901"/>
              </a:spcBef>
            </a:pPr>
            <a:r>
              <a:rPr b="0" lang="en-US" sz="2000" spc="-1" strike="noStrike">
                <a:solidFill>
                  <a:srgbClr val="ffffff"/>
                </a:solidFill>
                <a:latin typeface="Arial"/>
              </a:rPr>
              <a:t>Third level</a:t>
            </a:r>
            <a:endParaRPr b="1" lang="en-US" sz="2000" spc="-1" strike="noStrike">
              <a:solidFill>
                <a:srgbClr val="000000"/>
              </a:solidFill>
              <a:latin typeface="Arial"/>
            </a:endParaRPr>
          </a:p>
          <a:p>
            <a:pPr>
              <a:lnSpc>
                <a:spcPct val="100000"/>
              </a:lnSpc>
              <a:spcBef>
                <a:spcPts val="901"/>
              </a:spcBef>
            </a:pPr>
            <a:r>
              <a:rPr b="0" lang="en-US" sz="2000" spc="-1" strike="noStrike">
                <a:solidFill>
                  <a:srgbClr val="ffffff"/>
                </a:solidFill>
                <a:latin typeface="Arial"/>
              </a:rPr>
              <a:t>Fourth level</a:t>
            </a:r>
            <a:endParaRPr b="1" lang="en-US" sz="2000" spc="-1" strike="noStrike">
              <a:solidFill>
                <a:srgbClr val="000000"/>
              </a:solidFill>
              <a:latin typeface="Arial"/>
            </a:endParaRPr>
          </a:p>
          <a:p>
            <a:pPr>
              <a:lnSpc>
                <a:spcPct val="100000"/>
              </a:lnSpc>
              <a:spcBef>
                <a:spcPts val="901"/>
              </a:spcBef>
            </a:pPr>
            <a:r>
              <a:rPr b="0" lang="en-US" sz="2000" spc="-1" strike="noStrike">
                <a:solidFill>
                  <a:srgbClr val="ffffff"/>
                </a:solidFill>
                <a:latin typeface="Arial"/>
              </a:rPr>
              <a:t>Fifth level</a:t>
            </a:r>
            <a:endParaRPr b="1" lang="en-US" sz="2000" spc="-1" strike="noStrike">
              <a:solidFill>
                <a:srgbClr val="000000"/>
              </a:solidFill>
              <a:latin typeface="Arial"/>
            </a:endParaRPr>
          </a:p>
        </p:txBody>
      </p:sp>
      <p:sp>
        <p:nvSpPr>
          <p:cNvPr id="245" name="CustomShape 64"/>
          <p:cNvSpPr/>
          <p:nvPr/>
        </p:nvSpPr>
        <p:spPr>
          <a:xfrm>
            <a:off x="362880" y="0"/>
            <a:ext cx="729720" cy="639360"/>
          </a:xfrm>
          <a:custGeom>
            <a:avLst/>
            <a:gdLst/>
            <a:ahLst/>
            <a:rect l="l" t="t" r="r" b="b"/>
            <a:pathLst>
              <a:path w="370" h="321">
                <a:moveTo>
                  <a:pt x="0" y="0"/>
                </a:moveTo>
                <a:lnTo>
                  <a:pt x="0" y="0"/>
                </a:lnTo>
                <a:lnTo>
                  <a:pt x="184" y="321"/>
                </a:lnTo>
                <a:lnTo>
                  <a:pt x="370" y="0"/>
                </a:lnTo>
                <a:lnTo>
                  <a:pt x="0" y="0"/>
                </a:lnTo>
                <a:close/>
              </a:path>
            </a:pathLst>
          </a:custGeom>
          <a:solidFill>
            <a:srgbClr val="ffffff"/>
          </a:solidFill>
          <a:ln>
            <a:noFill/>
          </a:ln>
        </p:spPr>
        <p:style>
          <a:lnRef idx="0"/>
          <a:fillRef idx="0"/>
          <a:effectRef idx="0"/>
          <a:fontRef idx="minor"/>
        </p:style>
      </p:sp>
      <p:sp>
        <p:nvSpPr>
          <p:cNvPr id="246" name="CustomShape 65"/>
          <p:cNvSpPr/>
          <p:nvPr/>
        </p:nvSpPr>
        <p:spPr>
          <a:xfrm>
            <a:off x="7543800" y="7580520"/>
            <a:ext cx="6400440" cy="273960"/>
          </a:xfrm>
          <a:prstGeom prst="rect">
            <a:avLst/>
          </a:prstGeom>
          <a:noFill/>
          <a:ln>
            <a:noFill/>
          </a:ln>
        </p:spPr>
        <p:style>
          <a:lnRef idx="0"/>
          <a:fillRef idx="0"/>
          <a:effectRef idx="0"/>
          <a:fontRef idx="minor"/>
        </p:style>
        <p:txBody>
          <a:bodyPr wrap="none" lIns="0" rIns="0" tIns="0" bIns="0" anchor="ctr"/>
          <a:p>
            <a:pPr algn="r">
              <a:lnSpc>
                <a:spcPct val="100000"/>
              </a:lnSpc>
            </a:pPr>
            <a:r>
              <a:rPr b="0" lang="en-AU" sz="1100" spc="-1" strike="noStrike">
                <a:solidFill>
                  <a:srgbClr val="ffffff"/>
                </a:solidFill>
                <a:latin typeface="Arial"/>
              </a:rPr>
              <a:t>DXC Proprietary and Confidential</a:t>
            </a:r>
            <a:endParaRPr b="0" lang="en-AU" sz="1100" spc="-1" strike="noStrike">
              <a:latin typeface="Arial"/>
            </a:endParaRPr>
          </a:p>
        </p:txBody>
      </p:sp>
      <p:sp>
        <p:nvSpPr>
          <p:cNvPr id="247" name="PlaceHolder 66"/>
          <p:cNvSpPr>
            <a:spLocks noGrp="1"/>
          </p:cNvSpPr>
          <p:nvPr>
            <p:ph type="title"/>
          </p:nvPr>
        </p:nvSpPr>
        <p:spPr>
          <a:xfrm>
            <a:off x="731520" y="328320"/>
            <a:ext cx="13167000" cy="1373760"/>
          </a:xfrm>
          <a:prstGeom prst="rect">
            <a:avLst/>
          </a:prstGeom>
        </p:spPr>
        <p:txBody>
          <a:bodyPr lIns="0" rIns="0" tIns="0" bIns="0" anchor="ctr"/>
          <a:p>
            <a:r>
              <a:rPr b="0" lang="en-US" sz="2880" spc="-1" strike="noStrike">
                <a:solidFill>
                  <a:srgbClr val="000000"/>
                </a:solidFill>
                <a:latin typeface="Arial"/>
              </a:rPr>
              <a:t>Click to edit the title text format</a:t>
            </a:r>
            <a:endParaRPr b="0" lang="en-US" sz="288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284" name="Group 1"/>
          <p:cNvGrpSpPr/>
          <p:nvPr/>
        </p:nvGrpSpPr>
        <p:grpSpPr>
          <a:xfrm>
            <a:off x="-91440" y="-91440"/>
            <a:ext cx="14813280" cy="8412480"/>
            <a:chOff x="-91440" y="-91440"/>
            <a:chExt cx="14813280" cy="8412480"/>
          </a:xfrm>
        </p:grpSpPr>
        <p:sp>
          <p:nvSpPr>
            <p:cNvPr id="285"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86"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87"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88"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89"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90"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291"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2"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3"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4"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5"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6"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7"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8"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299"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0"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1"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2"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3"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4"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5"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6"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7"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8"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09"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10"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11"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12"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313" name="CustomShape 30" hidden="1"/>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314" name="Picture 6" descr=""/>
          <p:cNvPicPr/>
          <p:nvPr/>
        </p:nvPicPr>
        <p:blipFill>
          <a:blip r:embed="rId2"/>
          <a:stretch/>
        </p:blipFill>
        <p:spPr>
          <a:xfrm>
            <a:off x="544680" y="7425720"/>
            <a:ext cx="2048040" cy="581400"/>
          </a:xfrm>
          <a:prstGeom prst="rect">
            <a:avLst/>
          </a:prstGeom>
          <a:ln>
            <a:noFill/>
          </a:ln>
        </p:spPr>
      </p:pic>
      <p:sp>
        <p:nvSpPr>
          <p:cNvPr id="315" name="CustomShape 31" hidden="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90C3DBE3-D1DF-4330-B9BC-4CD805B6B302}" type="datetime">
              <a:rPr b="0" lang="en-AU" sz="1100" spc="-1" strike="noStrike">
                <a:solidFill>
                  <a:srgbClr val="000000"/>
                </a:solidFill>
                <a:latin typeface="Arial"/>
              </a:rPr>
              <a:t>30/10/18</a:t>
            </a:fld>
            <a:endParaRPr b="0" lang="en-AU" sz="1100" spc="-1" strike="noStrike">
              <a:latin typeface="Arial"/>
            </a:endParaRPr>
          </a:p>
        </p:txBody>
      </p:sp>
      <p:sp>
        <p:nvSpPr>
          <p:cNvPr id="316" name="CustomShape 32" hidden="1"/>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9E1DE088-653E-4AD2-86CD-74FE0A7EE979}" type="slidenum">
              <a:rPr b="1" lang="en-AU" sz="1100" spc="-1" strike="noStrike">
                <a:solidFill>
                  <a:srgbClr val="000000"/>
                </a:solidFill>
                <a:latin typeface="Arial"/>
              </a:rPr>
              <a:t>1</a:t>
            </a:fld>
            <a:endParaRPr b="0" lang="en-AU" sz="1100" spc="-1" strike="noStrike">
              <a:latin typeface="Arial"/>
            </a:endParaRPr>
          </a:p>
        </p:txBody>
      </p:sp>
      <p:sp>
        <p:nvSpPr>
          <p:cNvPr id="317" name="CustomShape 33" hidden="1"/>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grpSp>
        <p:nvGrpSpPr>
          <p:cNvPr id="318" name="Group 34"/>
          <p:cNvGrpSpPr/>
          <p:nvPr/>
        </p:nvGrpSpPr>
        <p:grpSpPr>
          <a:xfrm>
            <a:off x="-91440" y="-91440"/>
            <a:ext cx="14813280" cy="8412480"/>
            <a:chOff x="-91440" y="-91440"/>
            <a:chExt cx="14813280" cy="8412480"/>
          </a:xfrm>
        </p:grpSpPr>
        <p:sp>
          <p:nvSpPr>
            <p:cNvPr id="319" name="Line 35"/>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20" name="Line 36"/>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21" name="Line 37"/>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22" name="Line 38"/>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23" name="Line 39"/>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24" name="Line 40"/>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25" name="Line 41"/>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26" name="Line 42"/>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27" name="Line 43"/>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28" name="Line 44"/>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29" name="Line 45"/>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0" name="Line 46"/>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1" name="Line 47"/>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2" name="Line 48"/>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3" name="Line 49"/>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4" name="Line 50"/>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5" name="Line 51"/>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6" name="Line 52"/>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7" name="Line 53"/>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8" name="Line 54"/>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39" name="Line 55"/>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40" name="Line 56"/>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41" name="Line 57"/>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42" name="Line 58"/>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43" name="Line 59"/>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44" name="Line 60"/>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45" name="Line 61"/>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46" name="Line 62"/>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347" name="PlaceHolder 63"/>
          <p:cNvSpPr>
            <a:spLocks noGrp="1"/>
          </p:cNvSpPr>
          <p:nvPr>
            <p:ph type="title"/>
          </p:nvPr>
        </p:nvSpPr>
        <p:spPr>
          <a:xfrm>
            <a:off x="685800" y="639720"/>
            <a:ext cx="10058040" cy="3428640"/>
          </a:xfrm>
          <a:prstGeom prst="rect">
            <a:avLst/>
          </a:prstGeom>
        </p:spPr>
        <p:txBody>
          <a:bodyPr lIns="0" rIns="0" tIns="0" bIns="0" anchor="b"/>
          <a:p>
            <a:pPr>
              <a:lnSpc>
                <a:spcPct val="85000"/>
              </a:lnSpc>
            </a:pPr>
            <a:r>
              <a:rPr b="1" lang="en-US" sz="6000" spc="-1" strike="noStrike">
                <a:solidFill>
                  <a:srgbClr val="ffffff"/>
                </a:solidFill>
                <a:latin typeface="Arial"/>
              </a:rPr>
              <a:t>Click to edit Master title style</a:t>
            </a:r>
            <a:endParaRPr b="0" lang="en-US" sz="6000" spc="-1" strike="noStrike">
              <a:solidFill>
                <a:srgbClr val="000000"/>
              </a:solidFill>
              <a:latin typeface="Arial"/>
            </a:endParaRPr>
          </a:p>
        </p:txBody>
      </p:sp>
      <p:sp>
        <p:nvSpPr>
          <p:cNvPr id="348" name="CustomShape 64"/>
          <p:cNvSpPr/>
          <p:nvPr/>
        </p:nvSpPr>
        <p:spPr>
          <a:xfrm>
            <a:off x="362880" y="0"/>
            <a:ext cx="729720" cy="639360"/>
          </a:xfrm>
          <a:custGeom>
            <a:avLst/>
            <a:gdLst/>
            <a:ahLst/>
            <a:rect l="l" t="t" r="r" b="b"/>
            <a:pathLst>
              <a:path w="370" h="321">
                <a:moveTo>
                  <a:pt x="0" y="0"/>
                </a:moveTo>
                <a:lnTo>
                  <a:pt x="0" y="0"/>
                </a:lnTo>
                <a:lnTo>
                  <a:pt x="184" y="321"/>
                </a:lnTo>
                <a:lnTo>
                  <a:pt x="370" y="0"/>
                </a:lnTo>
                <a:lnTo>
                  <a:pt x="0" y="0"/>
                </a:lnTo>
                <a:close/>
              </a:path>
            </a:pathLst>
          </a:custGeom>
          <a:solidFill>
            <a:srgbClr val="ffffff"/>
          </a:solidFill>
          <a:ln>
            <a:noFill/>
          </a:ln>
        </p:spPr>
        <p:style>
          <a:lnRef idx="0"/>
          <a:fillRef idx="0"/>
          <a:effectRef idx="0"/>
          <a:fontRef idx="minor"/>
        </p:style>
      </p:sp>
      <p:pic>
        <p:nvPicPr>
          <p:cNvPr id="349" name="Picture 8" descr=""/>
          <p:cNvPicPr/>
          <p:nvPr/>
        </p:nvPicPr>
        <p:blipFill>
          <a:blip r:embed="rId3"/>
          <a:stretch/>
        </p:blipFill>
        <p:spPr>
          <a:xfrm>
            <a:off x="502920" y="7314840"/>
            <a:ext cx="2706120" cy="768240"/>
          </a:xfrm>
          <a:prstGeom prst="rect">
            <a:avLst/>
          </a:prstGeom>
          <a:ln>
            <a:noFill/>
          </a:ln>
        </p:spPr>
      </p:pic>
      <p:sp>
        <p:nvSpPr>
          <p:cNvPr id="350" name="CustomShape 65"/>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ffffff"/>
                </a:solidFill>
                <a:latin typeface="Arial"/>
              </a:rPr>
              <a:t>DXC Proprietary and Confidential</a:t>
            </a:r>
            <a:endParaRPr b="0" lang="en-AU" sz="1100" spc="-1" strike="noStrike">
              <a:latin typeface="Arial"/>
            </a:endParaRPr>
          </a:p>
        </p:txBody>
      </p:sp>
      <p:sp>
        <p:nvSpPr>
          <p:cNvPr id="351" name="CustomShape 66"/>
          <p:cNvSpPr/>
          <p:nvPr/>
        </p:nvSpPr>
        <p:spPr>
          <a:xfrm>
            <a:off x="11887200" y="7580520"/>
            <a:ext cx="2057040" cy="273960"/>
          </a:xfrm>
          <a:prstGeom prst="rect">
            <a:avLst/>
          </a:prstGeom>
          <a:noFill/>
          <a:ln w="9360">
            <a:noFill/>
          </a:ln>
        </p:spPr>
        <p:style>
          <a:lnRef idx="0"/>
          <a:fillRef idx="0"/>
          <a:effectRef idx="0"/>
          <a:fontRef idx="minor"/>
        </p:style>
        <p:txBody>
          <a:bodyPr wrap="none" lIns="0" rIns="0" tIns="0" bIns="18360" anchor="ctr"/>
          <a:p>
            <a:pPr algn="r">
              <a:lnSpc>
                <a:spcPct val="100000"/>
              </a:lnSpc>
            </a:pPr>
            <a:fld id="{4645C849-E696-4FB7-827D-5C59B148CB18}" type="datetime">
              <a:rPr b="0" lang="en-AU" sz="1400" spc="-1" strike="noStrike">
                <a:solidFill>
                  <a:srgbClr val="ffffff"/>
                </a:solidFill>
                <a:latin typeface="Arial"/>
              </a:rPr>
              <a:t>30/10/18</a:t>
            </a:fld>
            <a:endParaRPr b="0" lang="en-AU" sz="1400" spc="-1" strike="noStrike">
              <a:latin typeface="Arial"/>
            </a:endParaRPr>
          </a:p>
        </p:txBody>
      </p:sp>
      <p:sp>
        <p:nvSpPr>
          <p:cNvPr id="352" name="PlaceHolder 67"/>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89" name="Group 1"/>
          <p:cNvGrpSpPr/>
          <p:nvPr/>
        </p:nvGrpSpPr>
        <p:grpSpPr>
          <a:xfrm>
            <a:off x="-91440" y="-91440"/>
            <a:ext cx="14813280" cy="8412480"/>
            <a:chOff x="-91440" y="-91440"/>
            <a:chExt cx="14813280" cy="8412480"/>
          </a:xfrm>
        </p:grpSpPr>
        <p:sp>
          <p:nvSpPr>
            <p:cNvPr id="390"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1"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2"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3"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4"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5"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396"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97"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98"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399"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0"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1"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2"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3"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4"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5"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6"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7"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8"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09"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0"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1"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2"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3"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4"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5"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16"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17"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418" name="CustomShape 30"/>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419" name="Picture 6" descr=""/>
          <p:cNvPicPr/>
          <p:nvPr/>
        </p:nvPicPr>
        <p:blipFill>
          <a:blip r:embed="rId2"/>
          <a:stretch/>
        </p:blipFill>
        <p:spPr>
          <a:xfrm>
            <a:off x="544680" y="7425720"/>
            <a:ext cx="2048040" cy="581400"/>
          </a:xfrm>
          <a:prstGeom prst="rect">
            <a:avLst/>
          </a:prstGeom>
          <a:ln>
            <a:noFill/>
          </a:ln>
        </p:spPr>
      </p:pic>
      <p:sp>
        <p:nvSpPr>
          <p:cNvPr id="420" name="CustomShape 3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C753A44F-F2B6-416D-8BEA-9CF325EA2FBC}" type="datetime">
              <a:rPr b="0" lang="en-AU" sz="1100" spc="-1" strike="noStrike">
                <a:solidFill>
                  <a:srgbClr val="000000"/>
                </a:solidFill>
                <a:latin typeface="Arial"/>
              </a:rPr>
              <a:t>30/10/18</a:t>
            </a:fld>
            <a:endParaRPr b="0" lang="en-AU" sz="1100" spc="-1" strike="noStrike">
              <a:latin typeface="Arial"/>
            </a:endParaRPr>
          </a:p>
        </p:txBody>
      </p:sp>
      <p:sp>
        <p:nvSpPr>
          <p:cNvPr id="421" name="CustomShape 32"/>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EE92E8C8-D071-4F64-8F84-0FB49403D3BD}" type="slidenum">
              <a:rPr b="1" lang="en-AU" sz="1100" spc="-1" strike="noStrike">
                <a:solidFill>
                  <a:srgbClr val="000000"/>
                </a:solidFill>
                <a:latin typeface="Arial"/>
              </a:rPr>
              <a:t>1</a:t>
            </a:fld>
            <a:endParaRPr b="0" lang="en-AU" sz="1100" spc="-1" strike="noStrike">
              <a:latin typeface="Arial"/>
            </a:endParaRPr>
          </a:p>
        </p:txBody>
      </p:sp>
      <p:sp>
        <p:nvSpPr>
          <p:cNvPr id="422" name="CustomShape 33"/>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sp>
        <p:nvSpPr>
          <p:cNvPr id="423" name="PlaceHolder 34"/>
          <p:cNvSpPr>
            <a:spLocks noGrp="1"/>
          </p:cNvSpPr>
          <p:nvPr>
            <p:ph type="title"/>
          </p:nvPr>
        </p:nvSpPr>
        <p:spPr>
          <a:xfrm>
            <a:off x="685800" y="639720"/>
            <a:ext cx="13258440" cy="1417320"/>
          </a:xfrm>
          <a:prstGeom prst="rect">
            <a:avLst/>
          </a:prstGeom>
        </p:spPr>
        <p:txBody>
          <a:bodyPr lIns="0" rIns="0" tIns="0" bIns="0"/>
          <a:p>
            <a:pPr>
              <a:lnSpc>
                <a:spcPct val="85000"/>
              </a:lnSpc>
            </a:pPr>
            <a:r>
              <a:rPr b="1" lang="en-US" sz="4000" spc="-1" strike="noStrike">
                <a:solidFill>
                  <a:srgbClr val="000000"/>
                </a:solidFill>
                <a:latin typeface="Arial"/>
              </a:rPr>
              <a:t>Click to edit Master title style</a:t>
            </a:r>
            <a:endParaRPr b="0" lang="en-US" sz="4000" spc="-1" strike="noStrike">
              <a:solidFill>
                <a:srgbClr val="000000"/>
              </a:solidFill>
              <a:latin typeface="Arial"/>
            </a:endParaRPr>
          </a:p>
        </p:txBody>
      </p:sp>
      <p:sp>
        <p:nvSpPr>
          <p:cNvPr id="424" name="PlaceHolder 35"/>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61" name="Group 1"/>
          <p:cNvGrpSpPr/>
          <p:nvPr/>
        </p:nvGrpSpPr>
        <p:grpSpPr>
          <a:xfrm>
            <a:off x="-91440" y="-91440"/>
            <a:ext cx="14813280" cy="8412480"/>
            <a:chOff x="-91440" y="-91440"/>
            <a:chExt cx="14813280" cy="8412480"/>
          </a:xfrm>
        </p:grpSpPr>
        <p:sp>
          <p:nvSpPr>
            <p:cNvPr id="462"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63"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64"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65"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66"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67"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68"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69"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0"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1"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2"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3"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4"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5"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6"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7"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8"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79"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0"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1"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2"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3"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4"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5"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6"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7"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488"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489"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490" name="CustomShape 30"/>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491" name="Picture 6" descr=""/>
          <p:cNvPicPr/>
          <p:nvPr/>
        </p:nvPicPr>
        <p:blipFill>
          <a:blip r:embed="rId2"/>
          <a:stretch/>
        </p:blipFill>
        <p:spPr>
          <a:xfrm>
            <a:off x="544680" y="7425720"/>
            <a:ext cx="2048040" cy="581400"/>
          </a:xfrm>
          <a:prstGeom prst="rect">
            <a:avLst/>
          </a:prstGeom>
          <a:ln>
            <a:noFill/>
          </a:ln>
        </p:spPr>
      </p:pic>
      <p:sp>
        <p:nvSpPr>
          <p:cNvPr id="492" name="CustomShape 3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611BD0AF-6A15-4C82-9DC7-12B0A46A8D48}" type="datetime">
              <a:rPr b="0" lang="en-AU" sz="1100" spc="-1" strike="noStrike">
                <a:solidFill>
                  <a:srgbClr val="000000"/>
                </a:solidFill>
                <a:latin typeface="Arial"/>
              </a:rPr>
              <a:t>30/10/18</a:t>
            </a:fld>
            <a:endParaRPr b="0" lang="en-AU" sz="1100" spc="-1" strike="noStrike">
              <a:latin typeface="Arial"/>
            </a:endParaRPr>
          </a:p>
        </p:txBody>
      </p:sp>
      <p:sp>
        <p:nvSpPr>
          <p:cNvPr id="493" name="CustomShape 32"/>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E8E0F502-C54C-436E-910A-5DDE47271AAE}" type="slidenum">
              <a:rPr b="1" lang="en-AU" sz="1100" spc="-1" strike="noStrike">
                <a:solidFill>
                  <a:srgbClr val="000000"/>
                </a:solidFill>
                <a:latin typeface="Arial"/>
              </a:rPr>
              <a:t>1</a:t>
            </a:fld>
            <a:endParaRPr b="0" lang="en-AU" sz="1100" spc="-1" strike="noStrike">
              <a:latin typeface="Arial"/>
            </a:endParaRPr>
          </a:p>
        </p:txBody>
      </p:sp>
      <p:sp>
        <p:nvSpPr>
          <p:cNvPr id="494" name="CustomShape 33"/>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sp>
        <p:nvSpPr>
          <p:cNvPr id="495" name="PlaceHolder 34"/>
          <p:cNvSpPr>
            <a:spLocks noGrp="1"/>
          </p:cNvSpPr>
          <p:nvPr>
            <p:ph type="title"/>
          </p:nvPr>
        </p:nvSpPr>
        <p:spPr>
          <a:xfrm>
            <a:off x="685800" y="639720"/>
            <a:ext cx="13258440" cy="1417320"/>
          </a:xfrm>
          <a:prstGeom prst="rect">
            <a:avLst/>
          </a:prstGeom>
        </p:spPr>
        <p:txBody>
          <a:bodyPr lIns="0" rIns="0" tIns="0" bIns="0"/>
          <a:p>
            <a:pPr>
              <a:lnSpc>
                <a:spcPct val="85000"/>
              </a:lnSpc>
            </a:pPr>
            <a:r>
              <a:rPr b="1" lang="en-US" sz="4000" spc="-1" strike="noStrike">
                <a:solidFill>
                  <a:srgbClr val="000000"/>
                </a:solidFill>
                <a:latin typeface="Arial"/>
              </a:rPr>
              <a:t>Click to edit Master title style</a:t>
            </a:r>
            <a:endParaRPr b="0" lang="en-US" sz="4000" spc="-1" strike="noStrike">
              <a:solidFill>
                <a:srgbClr val="000000"/>
              </a:solidFill>
              <a:latin typeface="Arial"/>
            </a:endParaRPr>
          </a:p>
        </p:txBody>
      </p:sp>
      <p:sp>
        <p:nvSpPr>
          <p:cNvPr id="496" name="PlaceHolder 35"/>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33" name="Group 1"/>
          <p:cNvGrpSpPr/>
          <p:nvPr/>
        </p:nvGrpSpPr>
        <p:grpSpPr>
          <a:xfrm>
            <a:off x="-91440" y="-91440"/>
            <a:ext cx="14813280" cy="8412480"/>
            <a:chOff x="-91440" y="-91440"/>
            <a:chExt cx="14813280" cy="8412480"/>
          </a:xfrm>
        </p:grpSpPr>
        <p:sp>
          <p:nvSpPr>
            <p:cNvPr id="534"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35"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36"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37"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38"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39"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40"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1"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2"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3"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4"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5"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6"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7"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8"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49"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0"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1"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2"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3"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4"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5"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6"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7"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8"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59"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560"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561"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562" name="CustomShape 30"/>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563" name="Picture 6" descr=""/>
          <p:cNvPicPr/>
          <p:nvPr/>
        </p:nvPicPr>
        <p:blipFill>
          <a:blip r:embed="rId2"/>
          <a:stretch/>
        </p:blipFill>
        <p:spPr>
          <a:xfrm>
            <a:off x="544680" y="7425720"/>
            <a:ext cx="2048040" cy="581400"/>
          </a:xfrm>
          <a:prstGeom prst="rect">
            <a:avLst/>
          </a:prstGeom>
          <a:ln>
            <a:noFill/>
          </a:ln>
        </p:spPr>
      </p:pic>
      <p:sp>
        <p:nvSpPr>
          <p:cNvPr id="564" name="CustomShape 3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0942D09D-429B-42E9-8BAB-35DF76CC771E}" type="datetime">
              <a:rPr b="0" lang="en-AU" sz="1100" spc="-1" strike="noStrike">
                <a:solidFill>
                  <a:srgbClr val="000000"/>
                </a:solidFill>
                <a:latin typeface="Arial"/>
              </a:rPr>
              <a:t>30/10/18</a:t>
            </a:fld>
            <a:endParaRPr b="0" lang="en-AU" sz="1100" spc="-1" strike="noStrike">
              <a:latin typeface="Arial"/>
            </a:endParaRPr>
          </a:p>
        </p:txBody>
      </p:sp>
      <p:sp>
        <p:nvSpPr>
          <p:cNvPr id="565" name="CustomShape 32"/>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222B411E-ECDC-4A21-9120-07D2F7C459F8}" type="slidenum">
              <a:rPr b="1" lang="en-AU" sz="1100" spc="-1" strike="noStrike">
                <a:solidFill>
                  <a:srgbClr val="000000"/>
                </a:solidFill>
                <a:latin typeface="Arial"/>
              </a:rPr>
              <a:t>1</a:t>
            </a:fld>
            <a:endParaRPr b="0" lang="en-AU" sz="1100" spc="-1" strike="noStrike">
              <a:latin typeface="Arial"/>
            </a:endParaRPr>
          </a:p>
        </p:txBody>
      </p:sp>
      <p:sp>
        <p:nvSpPr>
          <p:cNvPr id="566" name="CustomShape 33"/>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sp>
        <p:nvSpPr>
          <p:cNvPr id="567" name="PlaceHolder 34"/>
          <p:cNvSpPr>
            <a:spLocks noGrp="1"/>
          </p:cNvSpPr>
          <p:nvPr>
            <p:ph type="body"/>
          </p:nvPr>
        </p:nvSpPr>
        <p:spPr>
          <a:xfrm>
            <a:off x="685800" y="2057400"/>
            <a:ext cx="4114440" cy="5121000"/>
          </a:xfrm>
          <a:prstGeom prst="rect">
            <a:avLst/>
          </a:prstGeom>
        </p:spPr>
        <p:txBody>
          <a:bodyPr lIns="0" rIns="0" tIns="0" bIns="0">
            <a:normAutofit/>
          </a:bodyPr>
          <a:p>
            <a:pPr>
              <a:lnSpc>
                <a:spcPct val="100000"/>
              </a:lnSpc>
              <a:spcBef>
                <a:spcPts val="1199"/>
              </a:spcBef>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a:lnSpc>
                <a:spcPct val="100000"/>
              </a:lnSpc>
              <a:spcBef>
                <a:spcPts val="1199"/>
              </a:spcBef>
            </a:pPr>
            <a:r>
              <a:rPr b="0" lang="en-US" sz="2000" spc="-1" strike="noStrike">
                <a:solidFill>
                  <a:srgbClr val="000000"/>
                </a:solidFill>
                <a:latin typeface="Arial"/>
              </a:rPr>
              <a:t>Second level</a:t>
            </a:r>
            <a:endParaRPr b="1" lang="en-US" sz="2000" spc="-1" strike="noStrike">
              <a:solidFill>
                <a:srgbClr val="000000"/>
              </a:solidFill>
              <a:latin typeface="Arial"/>
            </a:endParaRPr>
          </a:p>
          <a:p>
            <a:pPr lvl="2" marL="228600" indent="-228240">
              <a:lnSpc>
                <a:spcPct val="100000"/>
              </a:lnSpc>
              <a:spcBef>
                <a:spcPts val="1199"/>
              </a:spcBef>
              <a:buClr>
                <a:srgbClr val="000000"/>
              </a:buClr>
              <a:buFont typeface="Arial"/>
              <a:buChar char="•"/>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457200" indent="-228240">
              <a:lnSpc>
                <a:spcPct val="100000"/>
              </a:lnSpc>
              <a:spcBef>
                <a:spcPts val="601"/>
              </a:spcBef>
              <a:buClr>
                <a:srgbClr val="000000"/>
              </a:buClr>
              <a:buFont typeface="Arial"/>
              <a:buChar char="–"/>
            </a:pPr>
            <a:r>
              <a:rPr b="0" lang="en-US" sz="2000" spc="-1" strike="noStrike">
                <a:solidFill>
                  <a:srgbClr val="000000"/>
                </a:solidFill>
                <a:latin typeface="Arial"/>
              </a:rPr>
              <a:t>Fourth level</a:t>
            </a:r>
            <a:endParaRPr b="0" lang="en-US" sz="2000" spc="-1" strike="noStrike">
              <a:solidFill>
                <a:srgbClr val="000000"/>
              </a:solidFill>
              <a:latin typeface="Arial"/>
            </a:endParaRPr>
          </a:p>
          <a:p>
            <a:pPr lvl="4" marL="685800" indent="-228240">
              <a:lnSpc>
                <a:spcPct val="100000"/>
              </a:lnSpc>
              <a:spcBef>
                <a:spcPts val="601"/>
              </a:spcBef>
              <a:buClr>
                <a:srgbClr val="000000"/>
              </a:buClr>
              <a:buFont typeface="Arial"/>
              <a:buChar char="–"/>
            </a:pPr>
            <a:r>
              <a:rPr b="0" lang="en-US" sz="2000" spc="-1" strike="noStrike">
                <a:solidFill>
                  <a:srgbClr val="000000"/>
                </a:solidFill>
                <a:latin typeface="Arial"/>
              </a:rPr>
              <a:t>Fifth level</a:t>
            </a:r>
            <a:endParaRPr b="0" lang="en-US" sz="2000" spc="-1" strike="noStrike">
              <a:solidFill>
                <a:srgbClr val="000000"/>
              </a:solidFill>
              <a:latin typeface="Arial"/>
            </a:endParaRPr>
          </a:p>
        </p:txBody>
      </p:sp>
      <p:sp>
        <p:nvSpPr>
          <p:cNvPr id="568" name="PlaceHolder 35"/>
          <p:cNvSpPr>
            <a:spLocks noGrp="1"/>
          </p:cNvSpPr>
          <p:nvPr>
            <p:ph type="body"/>
          </p:nvPr>
        </p:nvSpPr>
        <p:spPr>
          <a:xfrm>
            <a:off x="5257800" y="2057400"/>
            <a:ext cx="4114440" cy="5121000"/>
          </a:xfrm>
          <a:prstGeom prst="rect">
            <a:avLst/>
          </a:prstGeom>
        </p:spPr>
        <p:txBody>
          <a:bodyPr lIns="0" rIns="0" tIns="0" bIns="0">
            <a:normAutofit/>
          </a:bodyPr>
          <a:p>
            <a:pPr>
              <a:lnSpc>
                <a:spcPct val="100000"/>
              </a:lnSpc>
              <a:spcBef>
                <a:spcPts val="1199"/>
              </a:spcBef>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a:lnSpc>
                <a:spcPct val="100000"/>
              </a:lnSpc>
              <a:spcBef>
                <a:spcPts val="1199"/>
              </a:spcBef>
            </a:pPr>
            <a:r>
              <a:rPr b="0" lang="en-US" sz="2000" spc="-1" strike="noStrike">
                <a:solidFill>
                  <a:srgbClr val="000000"/>
                </a:solidFill>
                <a:latin typeface="Arial"/>
              </a:rPr>
              <a:t>Second level</a:t>
            </a:r>
            <a:endParaRPr b="1" lang="en-US" sz="2000" spc="-1" strike="noStrike">
              <a:solidFill>
                <a:srgbClr val="000000"/>
              </a:solidFill>
              <a:latin typeface="Arial"/>
            </a:endParaRPr>
          </a:p>
          <a:p>
            <a:pPr lvl="2" marL="228600" indent="-228240">
              <a:lnSpc>
                <a:spcPct val="100000"/>
              </a:lnSpc>
              <a:spcBef>
                <a:spcPts val="1199"/>
              </a:spcBef>
              <a:buClr>
                <a:srgbClr val="000000"/>
              </a:buClr>
              <a:buFont typeface="Arial"/>
              <a:buChar char="•"/>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457200" indent="-228240">
              <a:lnSpc>
                <a:spcPct val="100000"/>
              </a:lnSpc>
              <a:spcBef>
                <a:spcPts val="601"/>
              </a:spcBef>
              <a:buClr>
                <a:srgbClr val="000000"/>
              </a:buClr>
              <a:buFont typeface="Arial"/>
              <a:buChar char="–"/>
            </a:pPr>
            <a:r>
              <a:rPr b="0" lang="en-US" sz="2000" spc="-1" strike="noStrike">
                <a:solidFill>
                  <a:srgbClr val="000000"/>
                </a:solidFill>
                <a:latin typeface="Arial"/>
              </a:rPr>
              <a:t>Fourth level</a:t>
            </a:r>
            <a:endParaRPr b="0" lang="en-US" sz="2000" spc="-1" strike="noStrike">
              <a:solidFill>
                <a:srgbClr val="000000"/>
              </a:solidFill>
              <a:latin typeface="Arial"/>
            </a:endParaRPr>
          </a:p>
          <a:p>
            <a:pPr lvl="4" marL="685800" indent="-228240">
              <a:lnSpc>
                <a:spcPct val="100000"/>
              </a:lnSpc>
              <a:spcBef>
                <a:spcPts val="601"/>
              </a:spcBef>
              <a:buClr>
                <a:srgbClr val="000000"/>
              </a:buClr>
              <a:buFont typeface="Arial"/>
              <a:buChar char="–"/>
            </a:pPr>
            <a:r>
              <a:rPr b="0" lang="en-US" sz="2000" spc="-1" strike="noStrike">
                <a:solidFill>
                  <a:srgbClr val="000000"/>
                </a:solidFill>
                <a:latin typeface="Arial"/>
              </a:rPr>
              <a:t>Fifth level</a:t>
            </a:r>
            <a:endParaRPr b="0" lang="en-US" sz="2000" spc="-1" strike="noStrike">
              <a:solidFill>
                <a:srgbClr val="000000"/>
              </a:solidFill>
              <a:latin typeface="Arial"/>
            </a:endParaRPr>
          </a:p>
        </p:txBody>
      </p:sp>
      <p:sp>
        <p:nvSpPr>
          <p:cNvPr id="569" name="PlaceHolder 36"/>
          <p:cNvSpPr>
            <a:spLocks noGrp="1"/>
          </p:cNvSpPr>
          <p:nvPr>
            <p:ph type="body"/>
          </p:nvPr>
        </p:nvSpPr>
        <p:spPr>
          <a:xfrm>
            <a:off x="9829800" y="2057400"/>
            <a:ext cx="4114440" cy="5121000"/>
          </a:xfrm>
          <a:prstGeom prst="rect">
            <a:avLst/>
          </a:prstGeom>
        </p:spPr>
        <p:txBody>
          <a:bodyPr lIns="0" rIns="0" tIns="0" bIns="0">
            <a:normAutofit/>
          </a:bodyPr>
          <a:p>
            <a:pPr>
              <a:lnSpc>
                <a:spcPct val="100000"/>
              </a:lnSpc>
              <a:spcBef>
                <a:spcPts val="1199"/>
              </a:spcBef>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a:lnSpc>
                <a:spcPct val="100000"/>
              </a:lnSpc>
              <a:spcBef>
                <a:spcPts val="1199"/>
              </a:spcBef>
            </a:pPr>
            <a:r>
              <a:rPr b="0" lang="en-US" sz="2000" spc="-1" strike="noStrike">
                <a:solidFill>
                  <a:srgbClr val="000000"/>
                </a:solidFill>
                <a:latin typeface="Arial"/>
              </a:rPr>
              <a:t>Second level</a:t>
            </a:r>
            <a:endParaRPr b="1" lang="en-US" sz="2000" spc="-1" strike="noStrike">
              <a:solidFill>
                <a:srgbClr val="000000"/>
              </a:solidFill>
              <a:latin typeface="Arial"/>
            </a:endParaRPr>
          </a:p>
          <a:p>
            <a:pPr lvl="2" marL="228600" indent="-228240">
              <a:lnSpc>
                <a:spcPct val="100000"/>
              </a:lnSpc>
              <a:spcBef>
                <a:spcPts val="1199"/>
              </a:spcBef>
              <a:buClr>
                <a:srgbClr val="000000"/>
              </a:buClr>
              <a:buFont typeface="Arial"/>
              <a:buChar char="•"/>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457200" indent="-228240">
              <a:lnSpc>
                <a:spcPct val="100000"/>
              </a:lnSpc>
              <a:spcBef>
                <a:spcPts val="601"/>
              </a:spcBef>
              <a:buClr>
                <a:srgbClr val="000000"/>
              </a:buClr>
              <a:buFont typeface="Arial"/>
              <a:buChar char="–"/>
            </a:pPr>
            <a:r>
              <a:rPr b="0" lang="en-US" sz="2000" spc="-1" strike="noStrike">
                <a:solidFill>
                  <a:srgbClr val="000000"/>
                </a:solidFill>
                <a:latin typeface="Arial"/>
              </a:rPr>
              <a:t>Fourth level</a:t>
            </a:r>
            <a:endParaRPr b="0" lang="en-US" sz="2000" spc="-1" strike="noStrike">
              <a:solidFill>
                <a:srgbClr val="000000"/>
              </a:solidFill>
              <a:latin typeface="Arial"/>
            </a:endParaRPr>
          </a:p>
          <a:p>
            <a:pPr lvl="4" marL="685800" indent="-228240">
              <a:lnSpc>
                <a:spcPct val="100000"/>
              </a:lnSpc>
              <a:spcBef>
                <a:spcPts val="601"/>
              </a:spcBef>
              <a:buClr>
                <a:srgbClr val="000000"/>
              </a:buClr>
              <a:buFont typeface="Arial"/>
              <a:buChar char="–"/>
            </a:pPr>
            <a:r>
              <a:rPr b="0" lang="en-US" sz="2000" spc="-1" strike="noStrike">
                <a:solidFill>
                  <a:srgbClr val="000000"/>
                </a:solidFill>
                <a:latin typeface="Arial"/>
              </a:rPr>
              <a:t>Fifth level</a:t>
            </a:r>
            <a:endParaRPr b="0" lang="en-US" sz="2000" spc="-1" strike="noStrike">
              <a:solidFill>
                <a:srgbClr val="000000"/>
              </a:solidFill>
              <a:latin typeface="Arial"/>
            </a:endParaRPr>
          </a:p>
        </p:txBody>
      </p:sp>
      <p:sp>
        <p:nvSpPr>
          <p:cNvPr id="570" name="PlaceHolder 37"/>
          <p:cNvSpPr>
            <a:spLocks noGrp="1"/>
          </p:cNvSpPr>
          <p:nvPr>
            <p:ph type="title"/>
          </p:nvPr>
        </p:nvSpPr>
        <p:spPr>
          <a:xfrm>
            <a:off x="685800" y="639720"/>
            <a:ext cx="13258440" cy="1417320"/>
          </a:xfrm>
          <a:prstGeom prst="rect">
            <a:avLst/>
          </a:prstGeom>
        </p:spPr>
        <p:txBody>
          <a:bodyPr lIns="0" rIns="0" tIns="0" bIns="0"/>
          <a:p>
            <a:pPr>
              <a:lnSpc>
                <a:spcPct val="85000"/>
              </a:lnSpc>
            </a:pPr>
            <a:r>
              <a:rPr b="1" lang="en-US" sz="4000" spc="-1" strike="noStrike">
                <a:solidFill>
                  <a:srgbClr val="000000"/>
                </a:solidFill>
                <a:latin typeface="Arial"/>
              </a:rPr>
              <a:t>Click to edit Master title style</a:t>
            </a:r>
            <a:endParaRPr b="0" lang="en-US" sz="4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07" name="Group 1"/>
          <p:cNvGrpSpPr/>
          <p:nvPr/>
        </p:nvGrpSpPr>
        <p:grpSpPr>
          <a:xfrm>
            <a:off x="-91440" y="-91440"/>
            <a:ext cx="14813280" cy="8412480"/>
            <a:chOff x="-91440" y="-91440"/>
            <a:chExt cx="14813280" cy="8412480"/>
          </a:xfrm>
        </p:grpSpPr>
        <p:sp>
          <p:nvSpPr>
            <p:cNvPr id="608" name="Line 2"/>
            <p:cNvSpPr/>
            <p:nvPr/>
          </p:nvSpPr>
          <p:spPr>
            <a:xfrm>
              <a:off x="-9144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09" name="Line 3"/>
            <p:cNvSpPr/>
            <p:nvPr/>
          </p:nvSpPr>
          <p:spPr>
            <a:xfrm>
              <a:off x="-9144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10" name="Line 4"/>
            <p:cNvSpPr/>
            <p:nvPr/>
          </p:nvSpPr>
          <p:spPr>
            <a:xfrm>
              <a:off x="-9144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11" name="Line 5"/>
            <p:cNvSpPr/>
            <p:nvPr/>
          </p:nvSpPr>
          <p:spPr>
            <a:xfrm>
              <a:off x="14676120" y="63972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12" name="Line 6"/>
            <p:cNvSpPr/>
            <p:nvPr/>
          </p:nvSpPr>
          <p:spPr>
            <a:xfrm>
              <a:off x="14676120" y="205704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13" name="Line 7"/>
            <p:cNvSpPr/>
            <p:nvPr/>
          </p:nvSpPr>
          <p:spPr>
            <a:xfrm>
              <a:off x="14676120" y="7178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14" name="Line 8"/>
            <p:cNvSpPr/>
            <p:nvPr/>
          </p:nvSpPr>
          <p:spPr>
            <a:xfrm>
              <a:off x="685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15" name="Line 9"/>
            <p:cNvSpPr/>
            <p:nvPr/>
          </p:nvSpPr>
          <p:spPr>
            <a:xfrm>
              <a:off x="13944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16" name="Line 10"/>
            <p:cNvSpPr/>
            <p:nvPr/>
          </p:nvSpPr>
          <p:spPr>
            <a:xfrm>
              <a:off x="685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17" name="Line 11"/>
            <p:cNvSpPr/>
            <p:nvPr/>
          </p:nvSpPr>
          <p:spPr>
            <a:xfrm>
              <a:off x="13944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18" name="Line 12"/>
            <p:cNvSpPr/>
            <p:nvPr/>
          </p:nvSpPr>
          <p:spPr>
            <a:xfrm>
              <a:off x="11887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19" name="Line 13"/>
            <p:cNvSpPr/>
            <p:nvPr/>
          </p:nvSpPr>
          <p:spPr>
            <a:xfrm>
              <a:off x="7315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0" name="Line 14"/>
            <p:cNvSpPr/>
            <p:nvPr/>
          </p:nvSpPr>
          <p:spPr>
            <a:xfrm>
              <a:off x="73152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1" name="Line 15"/>
            <p:cNvSpPr/>
            <p:nvPr/>
          </p:nvSpPr>
          <p:spPr>
            <a:xfrm>
              <a:off x="7086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2" name="Line 16"/>
            <p:cNvSpPr/>
            <p:nvPr/>
          </p:nvSpPr>
          <p:spPr>
            <a:xfrm>
              <a:off x="7543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3" name="Line 17"/>
            <p:cNvSpPr/>
            <p:nvPr/>
          </p:nvSpPr>
          <p:spPr>
            <a:xfrm>
              <a:off x="7086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4" name="Line 18"/>
            <p:cNvSpPr/>
            <p:nvPr/>
          </p:nvSpPr>
          <p:spPr>
            <a:xfrm>
              <a:off x="7543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5" name="Line 19"/>
            <p:cNvSpPr/>
            <p:nvPr/>
          </p:nvSpPr>
          <p:spPr>
            <a:xfrm>
              <a:off x="5257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6" name="Line 20"/>
            <p:cNvSpPr/>
            <p:nvPr/>
          </p:nvSpPr>
          <p:spPr>
            <a:xfrm>
              <a:off x="4800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7" name="Line 21"/>
            <p:cNvSpPr/>
            <p:nvPr/>
          </p:nvSpPr>
          <p:spPr>
            <a:xfrm>
              <a:off x="93726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8" name="Line 22"/>
            <p:cNvSpPr/>
            <p:nvPr/>
          </p:nvSpPr>
          <p:spPr>
            <a:xfrm>
              <a:off x="98298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29" name="Line 23"/>
            <p:cNvSpPr/>
            <p:nvPr/>
          </p:nvSpPr>
          <p:spPr>
            <a:xfrm>
              <a:off x="5257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30" name="Line 24"/>
            <p:cNvSpPr/>
            <p:nvPr/>
          </p:nvSpPr>
          <p:spPr>
            <a:xfrm>
              <a:off x="98298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31" name="Line 25"/>
            <p:cNvSpPr/>
            <p:nvPr/>
          </p:nvSpPr>
          <p:spPr>
            <a:xfrm>
              <a:off x="4800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32" name="Line 26"/>
            <p:cNvSpPr/>
            <p:nvPr/>
          </p:nvSpPr>
          <p:spPr>
            <a:xfrm>
              <a:off x="9372600" y="827532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33" name="Line 27"/>
            <p:cNvSpPr/>
            <p:nvPr/>
          </p:nvSpPr>
          <p:spPr>
            <a:xfrm>
              <a:off x="11887200" y="-91440"/>
              <a:ext cx="360" cy="45720"/>
            </a:xfrm>
            <a:prstGeom prst="line">
              <a:avLst/>
            </a:prstGeom>
            <a:ln w="3240">
              <a:round/>
            </a:ln>
          </p:spPr>
          <p:style>
            <a:lnRef idx="2">
              <a:schemeClr val="accent1"/>
            </a:lnRef>
            <a:fillRef idx="0">
              <a:schemeClr val="accent1"/>
            </a:fillRef>
            <a:effectRef idx="1">
              <a:schemeClr val="accent1"/>
            </a:effectRef>
            <a:fontRef idx="minor"/>
          </p:style>
        </p:sp>
        <p:sp>
          <p:nvSpPr>
            <p:cNvPr id="634" name="Line 28"/>
            <p:cNvSpPr/>
            <p:nvPr/>
          </p:nvSpPr>
          <p:spPr>
            <a:xfrm>
              <a:off x="14676120" y="7772400"/>
              <a:ext cx="45720" cy="360"/>
            </a:xfrm>
            <a:prstGeom prst="line">
              <a:avLst/>
            </a:prstGeom>
            <a:ln w="3240">
              <a:round/>
            </a:ln>
          </p:spPr>
          <p:style>
            <a:lnRef idx="2">
              <a:schemeClr val="accent1"/>
            </a:lnRef>
            <a:fillRef idx="0">
              <a:schemeClr val="accent1"/>
            </a:fillRef>
            <a:effectRef idx="1">
              <a:schemeClr val="accent1"/>
            </a:effectRef>
            <a:fontRef idx="minor"/>
          </p:style>
        </p:sp>
        <p:sp>
          <p:nvSpPr>
            <p:cNvPr id="635" name="Line 29"/>
            <p:cNvSpPr/>
            <p:nvPr/>
          </p:nvSpPr>
          <p:spPr>
            <a:xfrm>
              <a:off x="-91440" y="7772400"/>
              <a:ext cx="45720" cy="360"/>
            </a:xfrm>
            <a:prstGeom prst="line">
              <a:avLst/>
            </a:prstGeom>
            <a:ln w="3240">
              <a:round/>
            </a:ln>
          </p:spPr>
          <p:style>
            <a:lnRef idx="2">
              <a:schemeClr val="accent1"/>
            </a:lnRef>
            <a:fillRef idx="0">
              <a:schemeClr val="accent1"/>
            </a:fillRef>
            <a:effectRef idx="1">
              <a:schemeClr val="accent1"/>
            </a:effectRef>
            <a:fontRef idx="minor"/>
          </p:style>
        </p:sp>
      </p:grpSp>
      <p:sp>
        <p:nvSpPr>
          <p:cNvPr id="636" name="CustomShape 30"/>
          <p:cNvSpPr/>
          <p:nvPr/>
        </p:nvSpPr>
        <p:spPr>
          <a:xfrm>
            <a:off x="448200" y="0"/>
            <a:ext cx="561960" cy="49248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pic>
        <p:nvPicPr>
          <p:cNvPr id="637" name="Picture 6" descr=""/>
          <p:cNvPicPr/>
          <p:nvPr/>
        </p:nvPicPr>
        <p:blipFill>
          <a:blip r:embed="rId2"/>
          <a:stretch/>
        </p:blipFill>
        <p:spPr>
          <a:xfrm>
            <a:off x="544680" y="7425720"/>
            <a:ext cx="2048040" cy="581400"/>
          </a:xfrm>
          <a:prstGeom prst="rect">
            <a:avLst/>
          </a:prstGeom>
          <a:ln>
            <a:noFill/>
          </a:ln>
        </p:spPr>
      </p:pic>
      <p:sp>
        <p:nvSpPr>
          <p:cNvPr id="638" name="CustomShape 31"/>
          <p:cNvSpPr/>
          <p:nvPr/>
        </p:nvSpPr>
        <p:spPr>
          <a:xfrm>
            <a:off x="11893680" y="7580520"/>
            <a:ext cx="1639080" cy="273960"/>
          </a:xfrm>
          <a:prstGeom prst="rect">
            <a:avLst/>
          </a:prstGeom>
          <a:noFill/>
          <a:ln w="9360">
            <a:noFill/>
          </a:ln>
        </p:spPr>
        <p:style>
          <a:lnRef idx="0"/>
          <a:fillRef idx="0"/>
          <a:effectRef idx="0"/>
          <a:fontRef idx="minor"/>
        </p:style>
        <p:txBody>
          <a:bodyPr wrap="none" lIns="0" rIns="0" tIns="0" bIns="0" anchor="ctr"/>
          <a:p>
            <a:pPr algn="r">
              <a:lnSpc>
                <a:spcPct val="100000"/>
              </a:lnSpc>
            </a:pPr>
            <a:fld id="{9BAB5F51-3893-4E0E-9F80-5EE8B8EE3FFA}" type="datetime">
              <a:rPr b="0" lang="en-AU" sz="1100" spc="-1" strike="noStrike">
                <a:solidFill>
                  <a:srgbClr val="000000"/>
                </a:solidFill>
                <a:latin typeface="Arial"/>
              </a:rPr>
              <a:t>30/10/18</a:t>
            </a:fld>
            <a:endParaRPr b="0" lang="en-AU" sz="1100" spc="-1" strike="noStrike">
              <a:latin typeface="Arial"/>
            </a:endParaRPr>
          </a:p>
        </p:txBody>
      </p:sp>
      <p:sp>
        <p:nvSpPr>
          <p:cNvPr id="639" name="CustomShape 32"/>
          <p:cNvSpPr/>
          <p:nvPr/>
        </p:nvSpPr>
        <p:spPr>
          <a:xfrm>
            <a:off x="13533120" y="7580520"/>
            <a:ext cx="411120" cy="273960"/>
          </a:xfrm>
          <a:prstGeom prst="rect">
            <a:avLst/>
          </a:prstGeom>
          <a:noFill/>
          <a:ln w="9360">
            <a:noFill/>
          </a:ln>
        </p:spPr>
        <p:style>
          <a:lnRef idx="0"/>
          <a:fillRef idx="0"/>
          <a:effectRef idx="0"/>
          <a:fontRef idx="minor"/>
        </p:style>
        <p:txBody>
          <a:bodyPr lIns="0" rIns="0" tIns="0" bIns="0" anchor="ctr"/>
          <a:p>
            <a:pPr algn="r">
              <a:lnSpc>
                <a:spcPct val="100000"/>
              </a:lnSpc>
            </a:pPr>
            <a:fld id="{321A732D-91E5-4892-9112-43C4E2FD7E7A}" type="slidenum">
              <a:rPr b="1" lang="en-AU" sz="1100" spc="-1" strike="noStrike">
                <a:solidFill>
                  <a:srgbClr val="000000"/>
                </a:solidFill>
                <a:latin typeface="Arial"/>
              </a:rPr>
              <a:t>1</a:t>
            </a:fld>
            <a:endParaRPr b="0" lang="en-AU" sz="1100" spc="-1" strike="noStrike">
              <a:latin typeface="Arial"/>
            </a:endParaRPr>
          </a:p>
        </p:txBody>
      </p:sp>
      <p:sp>
        <p:nvSpPr>
          <p:cNvPr id="640" name="CustomShape 33"/>
          <p:cNvSpPr/>
          <p:nvPr/>
        </p:nvSpPr>
        <p:spPr>
          <a:xfrm>
            <a:off x="4800600" y="7580520"/>
            <a:ext cx="5028840" cy="273960"/>
          </a:xfrm>
          <a:prstGeom prst="rect">
            <a:avLst/>
          </a:prstGeom>
          <a:noFill/>
          <a:ln>
            <a:noFill/>
          </a:ln>
        </p:spPr>
        <p:style>
          <a:lnRef idx="0"/>
          <a:fillRef idx="0"/>
          <a:effectRef idx="0"/>
          <a:fontRef idx="minor"/>
        </p:style>
        <p:txBody>
          <a:bodyPr wrap="none" lIns="0" rIns="0" tIns="0" bIns="0" anchor="ctr"/>
          <a:p>
            <a:pPr algn="ctr">
              <a:lnSpc>
                <a:spcPct val="100000"/>
              </a:lnSpc>
            </a:pPr>
            <a:r>
              <a:rPr b="0" lang="en-AU" sz="1100" spc="-1" strike="noStrike">
                <a:solidFill>
                  <a:srgbClr val="000000"/>
                </a:solidFill>
                <a:latin typeface="Arial"/>
              </a:rPr>
              <a:t>DXC Proprietary and Confidential</a:t>
            </a:r>
            <a:endParaRPr b="0" lang="en-AU" sz="1100" spc="-1" strike="noStrike">
              <a:latin typeface="Arial"/>
            </a:endParaRPr>
          </a:p>
        </p:txBody>
      </p:sp>
      <p:sp>
        <p:nvSpPr>
          <p:cNvPr id="641" name="PlaceHolder 34"/>
          <p:cNvSpPr>
            <a:spLocks noGrp="1"/>
          </p:cNvSpPr>
          <p:nvPr>
            <p:ph type="body"/>
          </p:nvPr>
        </p:nvSpPr>
        <p:spPr>
          <a:xfrm>
            <a:off x="685800" y="2057400"/>
            <a:ext cx="11201040" cy="5121000"/>
          </a:xfrm>
          <a:prstGeom prst="rect">
            <a:avLst/>
          </a:prstGeom>
        </p:spPr>
        <p:txBody>
          <a:bodyPr lIns="0" rIns="0" tIns="0" bIns="0"/>
          <a:p>
            <a:pPr>
              <a:lnSpc>
                <a:spcPct val="85000"/>
              </a:lnSpc>
            </a:pPr>
            <a:r>
              <a:rPr b="1" lang="en-US" sz="6000" spc="-1" strike="noStrike">
                <a:solidFill>
                  <a:srgbClr val="000000"/>
                </a:solidFill>
                <a:latin typeface="Arial"/>
              </a:rPr>
              <a:t>Click to edit Master text styles</a:t>
            </a:r>
            <a:endParaRPr b="1" lang="en-US" sz="6000" spc="-1" strike="noStrike">
              <a:solidFill>
                <a:srgbClr val="000000"/>
              </a:solidFill>
              <a:latin typeface="Arial"/>
            </a:endParaRPr>
          </a:p>
          <a:p>
            <a:pPr>
              <a:lnSpc>
                <a:spcPct val="100000"/>
              </a:lnSpc>
              <a:spcBef>
                <a:spcPts val="901"/>
              </a:spcBef>
            </a:pPr>
            <a:r>
              <a:rPr b="0" lang="en-US" sz="2000" spc="-1" strike="noStrike">
                <a:solidFill>
                  <a:srgbClr val="000000"/>
                </a:solidFill>
                <a:latin typeface="Arial"/>
              </a:rPr>
              <a:t>Second level</a:t>
            </a:r>
            <a:endParaRPr b="1" lang="en-US" sz="2000" spc="-1" strike="noStrike">
              <a:solidFill>
                <a:srgbClr val="000000"/>
              </a:solidFill>
              <a:latin typeface="Arial"/>
            </a:endParaRPr>
          </a:p>
          <a:p>
            <a:pPr>
              <a:lnSpc>
                <a:spcPct val="100000"/>
              </a:lnSpc>
              <a:spcBef>
                <a:spcPts val="901"/>
              </a:spcBef>
            </a:pPr>
            <a:r>
              <a:rPr b="0" lang="en-US" sz="2000" spc="-1" strike="noStrike">
                <a:solidFill>
                  <a:srgbClr val="000000"/>
                </a:solidFill>
                <a:latin typeface="Arial"/>
              </a:rPr>
              <a:t>Third level</a:t>
            </a:r>
            <a:endParaRPr b="1" lang="en-US" sz="2000" spc="-1" strike="noStrike">
              <a:solidFill>
                <a:srgbClr val="000000"/>
              </a:solidFill>
              <a:latin typeface="Arial"/>
            </a:endParaRPr>
          </a:p>
          <a:p>
            <a:pPr>
              <a:lnSpc>
                <a:spcPct val="100000"/>
              </a:lnSpc>
              <a:spcBef>
                <a:spcPts val="901"/>
              </a:spcBef>
            </a:pPr>
            <a:r>
              <a:rPr b="0" lang="en-US" sz="2000" spc="-1" strike="noStrike">
                <a:solidFill>
                  <a:srgbClr val="000000"/>
                </a:solidFill>
                <a:latin typeface="Arial"/>
              </a:rPr>
              <a:t>Fourth level</a:t>
            </a:r>
            <a:endParaRPr b="1" lang="en-US" sz="2000" spc="-1" strike="noStrike">
              <a:solidFill>
                <a:srgbClr val="000000"/>
              </a:solidFill>
              <a:latin typeface="Arial"/>
            </a:endParaRPr>
          </a:p>
          <a:p>
            <a:pPr>
              <a:lnSpc>
                <a:spcPct val="100000"/>
              </a:lnSpc>
              <a:spcBef>
                <a:spcPts val="901"/>
              </a:spcBef>
            </a:pPr>
            <a:r>
              <a:rPr b="0" lang="en-US" sz="2000" spc="-1" strike="noStrike">
                <a:solidFill>
                  <a:srgbClr val="000000"/>
                </a:solidFill>
                <a:latin typeface="Arial"/>
              </a:rPr>
              <a:t>Fifth level</a:t>
            </a:r>
            <a:endParaRPr b="1" lang="en-US" sz="2000" spc="-1" strike="noStrike">
              <a:solidFill>
                <a:srgbClr val="000000"/>
              </a:solidFill>
              <a:latin typeface="Arial"/>
            </a:endParaRPr>
          </a:p>
        </p:txBody>
      </p:sp>
      <p:sp>
        <p:nvSpPr>
          <p:cNvPr id="642" name="CustomShape 35"/>
          <p:cNvSpPr/>
          <p:nvPr/>
        </p:nvSpPr>
        <p:spPr>
          <a:xfrm>
            <a:off x="362880" y="0"/>
            <a:ext cx="729720" cy="639360"/>
          </a:xfrm>
          <a:custGeom>
            <a:avLst/>
            <a:gdLst/>
            <a:ahLst/>
            <a:rect l="l" t="t" r="r" b="b"/>
            <a:pathLst>
              <a:path w="370" h="321">
                <a:moveTo>
                  <a:pt x="0" y="0"/>
                </a:moveTo>
                <a:lnTo>
                  <a:pt x="0" y="0"/>
                </a:lnTo>
                <a:lnTo>
                  <a:pt x="184" y="321"/>
                </a:lnTo>
                <a:lnTo>
                  <a:pt x="370" y="0"/>
                </a:lnTo>
                <a:lnTo>
                  <a:pt x="0" y="0"/>
                </a:lnTo>
                <a:close/>
              </a:path>
            </a:pathLst>
          </a:custGeom>
          <a:solidFill>
            <a:srgbClr val="000000"/>
          </a:solidFill>
          <a:ln>
            <a:noFill/>
          </a:ln>
        </p:spPr>
        <p:style>
          <a:lnRef idx="0"/>
          <a:fillRef idx="0"/>
          <a:effectRef idx="0"/>
          <a:fontRef idx="minor"/>
        </p:style>
      </p:sp>
      <p:sp>
        <p:nvSpPr>
          <p:cNvPr id="643" name="PlaceHolder 36"/>
          <p:cNvSpPr>
            <a:spLocks noGrp="1"/>
          </p:cNvSpPr>
          <p:nvPr>
            <p:ph type="title"/>
          </p:nvPr>
        </p:nvSpPr>
        <p:spPr>
          <a:xfrm>
            <a:off x="731520" y="328320"/>
            <a:ext cx="13167000" cy="1373760"/>
          </a:xfrm>
          <a:prstGeom prst="rect">
            <a:avLst/>
          </a:prstGeom>
        </p:spPr>
        <p:txBody>
          <a:bodyPr lIns="0" rIns="0" tIns="0" bIns="0" anchor="ctr"/>
          <a:p>
            <a:r>
              <a:rPr b="0" lang="en-US" sz="2880" spc="-1" strike="noStrike">
                <a:solidFill>
                  <a:srgbClr val="000000"/>
                </a:solidFill>
                <a:latin typeface="Arial"/>
              </a:rPr>
              <a:t>Click to edit the title text format</a:t>
            </a:r>
            <a:endParaRPr b="0" lang="en-US" sz="288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slideLayout" Target="../slideLayouts/slideLayout53.xml"/><Relationship Id="rId9"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TextShape 1"/>
          <p:cNvSpPr txBox="1"/>
          <p:nvPr/>
        </p:nvSpPr>
        <p:spPr>
          <a:xfrm>
            <a:off x="662760" y="640080"/>
            <a:ext cx="8686440" cy="3428640"/>
          </a:xfrm>
          <a:prstGeom prst="rect">
            <a:avLst/>
          </a:prstGeom>
          <a:noFill/>
          <a:ln>
            <a:noFill/>
          </a:ln>
        </p:spPr>
        <p:txBody>
          <a:bodyPr lIns="0" rIns="0" tIns="0" bIns="0" anchor="b"/>
          <a:p>
            <a:pPr>
              <a:lnSpc>
                <a:spcPct val="85000"/>
              </a:lnSpc>
            </a:pPr>
            <a:r>
              <a:rPr b="1" lang="en-US" sz="6000" spc="-1" strike="noStrike">
                <a:solidFill>
                  <a:srgbClr val="000000"/>
                </a:solidFill>
                <a:latin typeface="Arial"/>
              </a:rPr>
              <a:t>The DXC Dandelion Program</a:t>
            </a:r>
            <a:endParaRPr b="0" lang="en-US" sz="6000" spc="-1" strike="noStrike">
              <a:solidFill>
                <a:srgbClr val="000000"/>
              </a:solidFill>
              <a:latin typeface="Arial"/>
            </a:endParaRPr>
          </a:p>
        </p:txBody>
      </p:sp>
      <p:sp>
        <p:nvSpPr>
          <p:cNvPr id="687" name="TextShape 2"/>
          <p:cNvSpPr txBox="1"/>
          <p:nvPr/>
        </p:nvSpPr>
        <p:spPr>
          <a:xfrm>
            <a:off x="698400" y="5915160"/>
            <a:ext cx="8686440" cy="914040"/>
          </a:xfrm>
          <a:prstGeom prst="rect">
            <a:avLst/>
          </a:prstGeom>
          <a:noFill/>
          <a:ln>
            <a:noFill/>
          </a:ln>
        </p:spPr>
        <p:txBody>
          <a:bodyPr lIns="0" rIns="0" tIns="0" bIns="0"/>
          <a:p>
            <a:pPr>
              <a:lnSpc>
                <a:spcPct val="100000"/>
              </a:lnSpc>
            </a:pPr>
            <a:r>
              <a:rPr b="1" lang="en-AU" sz="2000" spc="-1" strike="noStrike">
                <a:solidFill>
                  <a:srgbClr val="000000"/>
                </a:solidFill>
                <a:latin typeface="Arial"/>
              </a:rPr>
              <a:t>Brisbane 2018</a:t>
            </a:r>
            <a:endParaRPr b="0" lang="en-AU" sz="2000" spc="-1" strike="noStrike">
              <a:latin typeface="Arial"/>
            </a:endParaRPr>
          </a:p>
        </p:txBody>
      </p:sp>
    </p:spTree>
  </p:cSld>
  <p:transition spd="med">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Sprint Overview</a:t>
            </a:r>
            <a:endParaRPr b="0" lang="en-US" sz="4000" spc="-1" strike="noStrike">
              <a:solidFill>
                <a:srgbClr val="000000"/>
              </a:solidFill>
              <a:latin typeface="Arial"/>
            </a:endParaRPr>
          </a:p>
        </p:txBody>
      </p:sp>
      <p:sp>
        <p:nvSpPr>
          <p:cNvPr id="742" name="CustomShape 2"/>
          <p:cNvSpPr/>
          <p:nvPr/>
        </p:nvSpPr>
        <p:spPr>
          <a:xfrm>
            <a:off x="762480" y="1738440"/>
            <a:ext cx="9576720" cy="56883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199"/>
              </a:spcBef>
            </a:pPr>
            <a:endParaRPr b="0" lang="en-AU" sz="1800" spc="-1" strike="noStrike">
              <a:latin typeface="Arial"/>
            </a:endParaRPr>
          </a:p>
          <a:p>
            <a:pPr>
              <a:lnSpc>
                <a:spcPct val="100000"/>
              </a:lnSpc>
              <a:spcBef>
                <a:spcPts val="1199"/>
              </a:spcBef>
            </a:pPr>
            <a:endParaRPr b="0" lang="en-AU" sz="1800" spc="-1" strike="noStrike">
              <a:latin typeface="Arial"/>
            </a:endParaRPr>
          </a:p>
        </p:txBody>
      </p:sp>
    </p:spTree>
  </p:cSld>
  <p:transition spd="med">
    <p:fade/>
  </p:transition>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Sprint Overview – Burndown Chart</a:t>
            </a:r>
            <a:endParaRPr b="0" lang="en-US" sz="4000" spc="-1" strike="noStrike">
              <a:solidFill>
                <a:srgbClr val="000000"/>
              </a:solidFill>
              <a:latin typeface="Arial"/>
            </a:endParaRPr>
          </a:p>
        </p:txBody>
      </p:sp>
    </p:spTree>
  </p:cSld>
  <p:transition spd="med">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Choregraphe</a:t>
            </a:r>
            <a:endParaRPr b="0" lang="en-US" sz="4000" spc="-1" strike="noStrike">
              <a:solidFill>
                <a:srgbClr val="000000"/>
              </a:solidFill>
              <a:latin typeface="Arial"/>
            </a:endParaRPr>
          </a:p>
        </p:txBody>
      </p:sp>
    </p:spTree>
  </p:cSld>
  <p:transition spd="med">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TextShape 1"/>
          <p:cNvSpPr txBox="1"/>
          <p:nvPr/>
        </p:nvSpPr>
        <p:spPr>
          <a:xfrm>
            <a:off x="685800" y="639720"/>
            <a:ext cx="13258440" cy="1417320"/>
          </a:xfrm>
          <a:prstGeom prst="rect">
            <a:avLst/>
          </a:prstGeom>
          <a:noFill/>
          <a:ln>
            <a:noFill/>
          </a:ln>
        </p:spPr>
        <p:txBody>
          <a:bodyPr lIns="0" rIns="0" tIns="0" bIns="0">
            <a:normAutofit/>
          </a:bodyPr>
          <a:p>
            <a:pPr>
              <a:lnSpc>
                <a:spcPct val="85000"/>
              </a:lnSpc>
            </a:pPr>
            <a:r>
              <a:rPr b="1" lang="en-US" sz="4000" spc="-1" strike="noStrike">
                <a:solidFill>
                  <a:srgbClr val="000000"/>
                </a:solidFill>
                <a:latin typeface="Arial"/>
              </a:rPr>
              <a:t>Testing</a:t>
            </a:r>
            <a:endParaRPr b="0" lang="en-US" sz="4000" spc="-1" strike="noStrike">
              <a:solidFill>
                <a:srgbClr val="000000"/>
              </a:solidFill>
              <a:latin typeface="Arial"/>
            </a:endParaRPr>
          </a:p>
        </p:txBody>
      </p:sp>
    </p:spTree>
  </p:cSld>
  <p:transition spd="med">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Test cases </a:t>
            </a:r>
            <a:endParaRPr b="0" lang="en-US" sz="4000" spc="-1" strike="noStrike">
              <a:solidFill>
                <a:srgbClr val="000000"/>
              </a:solidFill>
              <a:latin typeface="Arial"/>
            </a:endParaRPr>
          </a:p>
        </p:txBody>
      </p:sp>
    </p:spTree>
  </p:cSld>
  <p:transition spd="med">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Issues</a:t>
            </a:r>
            <a:endParaRPr b="0" lang="en-US" sz="4000" spc="-1" strike="noStrike">
              <a:solidFill>
                <a:srgbClr val="000000"/>
              </a:solidFill>
              <a:latin typeface="Arial"/>
            </a:endParaRPr>
          </a:p>
        </p:txBody>
      </p:sp>
    </p:spTree>
  </p:cSld>
  <p:transition spd="med">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Documentation </a:t>
            </a:r>
            <a:endParaRPr b="0" lang="en-US" sz="4000" spc="-1" strike="noStrike">
              <a:solidFill>
                <a:srgbClr val="000000"/>
              </a:solidFill>
              <a:latin typeface="Arial"/>
            </a:endParaRPr>
          </a:p>
        </p:txBody>
      </p:sp>
      <p:sp>
        <p:nvSpPr>
          <p:cNvPr id="749" name="TextShape 2"/>
          <p:cNvSpPr txBox="1"/>
          <p:nvPr/>
        </p:nvSpPr>
        <p:spPr>
          <a:xfrm>
            <a:off x="685800" y="2057400"/>
            <a:ext cx="9869400" cy="5121000"/>
          </a:xfrm>
          <a:prstGeom prst="rect">
            <a:avLst/>
          </a:prstGeom>
          <a:noFill/>
          <a:ln>
            <a:noFill/>
          </a:ln>
        </p:spPr>
        <p:txBody>
          <a:bodyPr lIns="0" rIns="0" tIns="0" bIns="0"/>
          <a:p>
            <a:endParaRPr b="1" lang="en-US" sz="2000" spc="-1" strike="noStrike">
              <a:solidFill>
                <a:srgbClr val="000000"/>
              </a:solidFill>
              <a:latin typeface="Arial"/>
            </a:endParaRPr>
          </a:p>
        </p:txBody>
      </p:sp>
    </p:spTree>
  </p:cSld>
  <p:transition spd="med">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TextShape 1"/>
          <p:cNvSpPr txBox="1"/>
          <p:nvPr/>
        </p:nvSpPr>
        <p:spPr>
          <a:xfrm>
            <a:off x="685800" y="639720"/>
            <a:ext cx="13258440" cy="594360"/>
          </a:xfrm>
          <a:prstGeom prst="rect">
            <a:avLst/>
          </a:prstGeom>
          <a:noFill/>
          <a:ln>
            <a:noFill/>
          </a:ln>
        </p:spPr>
        <p:txBody>
          <a:bodyPr lIns="0" rIns="0" tIns="0" bIns="0"/>
          <a:p>
            <a:pPr>
              <a:lnSpc>
                <a:spcPct val="85000"/>
              </a:lnSpc>
            </a:pPr>
            <a:r>
              <a:rPr b="1" lang="en-US" sz="4000" spc="-1" strike="noStrike">
                <a:solidFill>
                  <a:srgbClr val="000000"/>
                </a:solidFill>
                <a:latin typeface="Arial"/>
              </a:rPr>
              <a:t>Website</a:t>
            </a:r>
            <a:endParaRPr b="0" lang="en-US" sz="4000" spc="-1" strike="noStrike">
              <a:solidFill>
                <a:srgbClr val="000000"/>
              </a:solidFill>
              <a:latin typeface="Arial"/>
            </a:endParaRPr>
          </a:p>
        </p:txBody>
      </p:sp>
    </p:spTree>
  </p:cSld>
  <p:transition spd="med">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Source Control</a:t>
            </a:r>
            <a:endParaRPr b="0" lang="en-US" sz="4000" spc="-1" strike="noStrike">
              <a:solidFill>
                <a:srgbClr val="000000"/>
              </a:solidFill>
              <a:latin typeface="Arial"/>
            </a:endParaRPr>
          </a:p>
        </p:txBody>
      </p:sp>
      <p:sp>
        <p:nvSpPr>
          <p:cNvPr id="752" name="CustomShape 2"/>
          <p:cNvSpPr/>
          <p:nvPr/>
        </p:nvSpPr>
        <p:spPr>
          <a:xfrm>
            <a:off x="114480" y="2487600"/>
            <a:ext cx="6912360" cy="894960"/>
          </a:xfrm>
          <a:prstGeom prst="rect">
            <a:avLst/>
          </a:prstGeom>
          <a:noFill/>
          <a:ln>
            <a:noFill/>
          </a:ln>
        </p:spPr>
        <p:style>
          <a:lnRef idx="0"/>
          <a:fillRef idx="0"/>
          <a:effectRef idx="0"/>
          <a:fontRef idx="minor"/>
        </p:style>
        <p:txBody>
          <a:bodyPr lIns="90000" rIns="90000" tIns="45000" bIns="45000"/>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p:transition spd="med">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TextShape 1"/>
          <p:cNvSpPr txBox="1"/>
          <p:nvPr/>
        </p:nvSpPr>
        <p:spPr>
          <a:xfrm>
            <a:off x="685800" y="639720"/>
            <a:ext cx="5693040" cy="522360"/>
          </a:xfrm>
          <a:prstGeom prst="rect">
            <a:avLst/>
          </a:prstGeom>
          <a:noFill/>
          <a:ln>
            <a:noFill/>
          </a:ln>
        </p:spPr>
        <p:txBody>
          <a:bodyPr lIns="0" rIns="0" tIns="0" bIns="0"/>
          <a:p>
            <a:pPr>
              <a:lnSpc>
                <a:spcPct val="85000"/>
              </a:lnSpc>
            </a:pPr>
            <a:r>
              <a:rPr b="1" lang="en-US" sz="4000" spc="-1" strike="noStrike">
                <a:solidFill>
                  <a:srgbClr val="000000"/>
                </a:solidFill>
                <a:latin typeface="Arial"/>
              </a:rPr>
              <a:t>Challenges</a:t>
            </a:r>
            <a:endParaRPr b="0" lang="en-US" sz="4000" spc="-1" strike="noStrike">
              <a:solidFill>
                <a:srgbClr val="000000"/>
              </a:solidFill>
              <a:latin typeface="Arial"/>
            </a:endParaRPr>
          </a:p>
        </p:txBody>
      </p:sp>
    </p:spTree>
  </p:cSld>
  <p:transition spd="med">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09480" y="609480"/>
            <a:ext cx="8227800" cy="1935720"/>
          </a:xfrm>
          <a:prstGeom prst="rect">
            <a:avLst/>
          </a:prstGeom>
          <a:noFill/>
          <a:ln>
            <a:noFill/>
          </a:ln>
        </p:spPr>
        <p:style>
          <a:lnRef idx="0"/>
          <a:fillRef idx="0"/>
          <a:effectRef idx="0"/>
          <a:fontRef idx="minor"/>
        </p:style>
        <p:txBody>
          <a:bodyPr lIns="0" rIns="0" tIns="0" bIns="0">
            <a:normAutofit/>
          </a:bodyPr>
          <a:p>
            <a:pPr>
              <a:lnSpc>
                <a:spcPct val="85000"/>
              </a:lnSpc>
            </a:pPr>
            <a:r>
              <a:rPr b="1" lang="en-AU" sz="4000" spc="-1" strike="noStrike">
                <a:solidFill>
                  <a:srgbClr val="000000"/>
                </a:solidFill>
                <a:latin typeface="Arial"/>
              </a:rPr>
              <a:t>Agenda</a:t>
            </a:r>
            <a:endParaRPr b="0" lang="en-AU" sz="4000" spc="-1" strike="noStrike">
              <a:latin typeface="Arial"/>
            </a:endParaRPr>
          </a:p>
        </p:txBody>
      </p:sp>
      <p:sp>
        <p:nvSpPr>
          <p:cNvPr id="689" name="CustomShape 2"/>
          <p:cNvSpPr/>
          <p:nvPr/>
        </p:nvSpPr>
        <p:spPr>
          <a:xfrm>
            <a:off x="618120" y="1865160"/>
            <a:ext cx="8227800" cy="4227840"/>
          </a:xfrm>
          <a:prstGeom prst="rect">
            <a:avLst/>
          </a:prstGeom>
          <a:noFill/>
          <a:ln>
            <a:noFill/>
          </a:ln>
        </p:spPr>
        <p:style>
          <a:lnRef idx="0"/>
          <a:fillRef idx="0"/>
          <a:effectRef idx="0"/>
          <a:fontRef idx="minor"/>
        </p:style>
        <p:txBody>
          <a:bodyPr lIns="0" rIns="0" tIns="0" bIns="0">
            <a:normAutofit/>
          </a:bodyPr>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Welcome</a:t>
            </a:r>
            <a:endParaRPr b="0" lang="en-AU" sz="2000" spc="-1" strike="noStrike">
              <a:latin typeface="Arial"/>
            </a:endParaRPr>
          </a:p>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Feedback Forms </a:t>
            </a:r>
            <a:endParaRPr b="0" lang="en-AU" sz="2000" spc="-1" strike="noStrike">
              <a:latin typeface="Arial"/>
            </a:endParaRPr>
          </a:p>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DXC Dandelion Program Overview</a:t>
            </a:r>
            <a:endParaRPr b="0" lang="en-AU" sz="2000" spc="-1" strike="noStrike">
              <a:latin typeface="Arial"/>
            </a:endParaRPr>
          </a:p>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Introduction to Work Experience Program Members</a:t>
            </a:r>
            <a:endParaRPr b="0" lang="en-AU" sz="2000" spc="-1" strike="noStrike">
              <a:latin typeface="Arial"/>
            </a:endParaRPr>
          </a:p>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Presentation from the Team</a:t>
            </a:r>
            <a:endParaRPr b="0" lang="en-AU" sz="2000" spc="-1" strike="noStrike">
              <a:latin typeface="Arial"/>
            </a:endParaRPr>
          </a:p>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Demonstration</a:t>
            </a:r>
            <a:endParaRPr b="0" lang="en-AU" sz="2000" spc="-1" strike="noStrike">
              <a:latin typeface="Arial"/>
            </a:endParaRPr>
          </a:p>
          <a:p>
            <a:pPr marL="343080" indent="-342720">
              <a:lnSpc>
                <a:spcPct val="150000"/>
              </a:lnSpc>
              <a:spcBef>
                <a:spcPts val="1199"/>
              </a:spcBef>
              <a:buClr>
                <a:srgbClr val="000000"/>
              </a:buClr>
              <a:buFont typeface="Arial"/>
              <a:buAutoNum type="arabicPeriod"/>
            </a:pPr>
            <a:r>
              <a:rPr b="1" lang="en-AU" sz="2000" spc="-1" strike="noStrike">
                <a:solidFill>
                  <a:srgbClr val="000000"/>
                </a:solidFill>
                <a:latin typeface="Arial"/>
              </a:rPr>
              <a:t>Q&amp;A</a:t>
            </a:r>
            <a:endParaRPr b="0" lang="en-AU" sz="2000" spc="-1" strike="noStrike">
              <a:latin typeface="Arial"/>
            </a:endParaRPr>
          </a:p>
        </p:txBody>
      </p:sp>
    </p:spTree>
  </p:cSld>
  <p:transition spd="med">
    <p:fade/>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54" name="TextShape 1"/>
          <p:cNvSpPr txBox="1"/>
          <p:nvPr/>
        </p:nvSpPr>
        <p:spPr>
          <a:xfrm>
            <a:off x="690480" y="658440"/>
            <a:ext cx="11201040" cy="5121000"/>
          </a:xfrm>
          <a:prstGeom prst="rect">
            <a:avLst/>
          </a:prstGeom>
          <a:noFill/>
          <a:ln>
            <a:noFill/>
          </a:ln>
        </p:spPr>
        <p:txBody>
          <a:bodyPr lIns="0" rIns="0" tIns="0" bIns="0"/>
          <a:p>
            <a:pPr>
              <a:lnSpc>
                <a:spcPct val="85000"/>
              </a:lnSpc>
            </a:pPr>
            <a:r>
              <a:rPr b="1" lang="en-US" sz="6000" spc="-1" strike="noStrike">
                <a:solidFill>
                  <a:srgbClr val="000000"/>
                </a:solidFill>
                <a:latin typeface="Arial"/>
              </a:rPr>
              <a:t>Demonstration</a:t>
            </a:r>
            <a:endParaRPr b="1" lang="en-US" sz="6000" spc="-1" strike="noStrike">
              <a:solidFill>
                <a:srgbClr val="000000"/>
              </a:solidFill>
              <a:latin typeface="Arial"/>
            </a:endParaRPr>
          </a:p>
        </p:txBody>
      </p:sp>
    </p:spTree>
  </p:cSld>
  <p:transition spd="med">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TextShape 1"/>
          <p:cNvSpPr txBox="1"/>
          <p:nvPr/>
        </p:nvSpPr>
        <p:spPr>
          <a:xfrm>
            <a:off x="685800" y="639720"/>
            <a:ext cx="5693040" cy="522360"/>
          </a:xfrm>
          <a:prstGeom prst="rect">
            <a:avLst/>
          </a:prstGeom>
          <a:noFill/>
          <a:ln>
            <a:noFill/>
          </a:ln>
        </p:spPr>
        <p:txBody>
          <a:bodyPr lIns="0" rIns="0" tIns="0" bIns="0"/>
          <a:p>
            <a:pPr>
              <a:lnSpc>
                <a:spcPct val="85000"/>
              </a:lnSpc>
            </a:pPr>
            <a:r>
              <a:rPr b="1" lang="en-US" sz="4000" spc="-1" strike="noStrike">
                <a:solidFill>
                  <a:srgbClr val="000000"/>
                </a:solidFill>
                <a:latin typeface="Arial"/>
              </a:rPr>
              <a:t>Personal Experience</a:t>
            </a:r>
            <a:endParaRPr b="0" lang="en-US" sz="4000" spc="-1" strike="noStrike">
              <a:solidFill>
                <a:srgbClr val="000000"/>
              </a:solidFill>
              <a:latin typeface="Arial"/>
            </a:endParaRPr>
          </a:p>
        </p:txBody>
      </p:sp>
    </p:spTree>
  </p:cSld>
  <p:transition spd="med">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extShape 1"/>
          <p:cNvSpPr txBox="1"/>
          <p:nvPr/>
        </p:nvSpPr>
        <p:spPr>
          <a:xfrm>
            <a:off x="685800" y="2057400"/>
            <a:ext cx="11201040" cy="5121000"/>
          </a:xfrm>
          <a:prstGeom prst="rect">
            <a:avLst/>
          </a:prstGeom>
          <a:noFill/>
          <a:ln>
            <a:noFill/>
          </a:ln>
        </p:spPr>
        <p:txBody>
          <a:bodyPr lIns="0" rIns="0" tIns="0" bIns="0"/>
          <a:p>
            <a:pPr>
              <a:lnSpc>
                <a:spcPct val="85000"/>
              </a:lnSpc>
            </a:pPr>
            <a:endParaRPr b="1" lang="en-US" sz="2000" spc="-1" strike="noStrike">
              <a:solidFill>
                <a:srgbClr val="000000"/>
              </a:solidFill>
              <a:latin typeface="Arial"/>
            </a:endParaRPr>
          </a:p>
          <a:p>
            <a:pPr>
              <a:lnSpc>
                <a:spcPct val="85000"/>
              </a:lnSpc>
            </a:pPr>
            <a:r>
              <a:rPr b="1" lang="en-US" sz="6000" spc="-1" strike="noStrike">
                <a:solidFill>
                  <a:srgbClr val="ffffff"/>
                </a:solidFill>
                <a:latin typeface="Arial"/>
              </a:rPr>
              <a:t>Q &amp; A </a:t>
            </a:r>
            <a:endParaRPr b="1" lang="en-US" sz="6000" spc="-1" strike="noStrike">
              <a:solidFill>
                <a:srgbClr val="000000"/>
              </a:solidFill>
              <a:latin typeface="Arial"/>
            </a:endParaRPr>
          </a:p>
        </p:txBody>
      </p:sp>
      <p:pic>
        <p:nvPicPr>
          <p:cNvPr id="757" name="Picture 2" descr=""/>
          <p:cNvPicPr/>
          <p:nvPr/>
        </p:nvPicPr>
        <p:blipFill>
          <a:blip r:embed="rId1"/>
          <a:srcRect l="40291" t="7896" r="13380" b="0"/>
          <a:stretch/>
        </p:blipFill>
        <p:spPr>
          <a:xfrm>
            <a:off x="8035200" y="685440"/>
            <a:ext cx="4824000" cy="6813360"/>
          </a:xfrm>
          <a:prstGeom prst="rect">
            <a:avLst/>
          </a:prstGeom>
          <a:ln>
            <a:noFill/>
          </a:ln>
        </p:spPr>
      </p:pic>
    </p:spTree>
  </p:cSld>
  <p:transition spd="med">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extShape 1"/>
          <p:cNvSpPr txBox="1"/>
          <p:nvPr/>
        </p:nvSpPr>
        <p:spPr>
          <a:xfrm>
            <a:off x="685800" y="2057400"/>
            <a:ext cx="11201040" cy="5121000"/>
          </a:xfrm>
          <a:prstGeom prst="rect">
            <a:avLst/>
          </a:prstGeom>
          <a:noFill/>
          <a:ln>
            <a:noFill/>
          </a:ln>
        </p:spPr>
        <p:txBody>
          <a:bodyPr lIns="0" rIns="0" tIns="0" bIns="0"/>
          <a:p>
            <a:pPr>
              <a:lnSpc>
                <a:spcPct val="85000"/>
              </a:lnSpc>
            </a:pPr>
            <a:r>
              <a:rPr b="1" lang="en-US" sz="6000" spc="-1" strike="noStrike">
                <a:solidFill>
                  <a:srgbClr val="ffffff"/>
                </a:solidFill>
                <a:latin typeface="Arial"/>
              </a:rPr>
              <a:t>Thank you.</a:t>
            </a:r>
            <a:endParaRPr b="1" lang="en-US" sz="6000" spc="-1" strike="noStrike">
              <a:solidFill>
                <a:srgbClr val="000000"/>
              </a:solidFill>
              <a:latin typeface="Arial"/>
            </a:endParaRPr>
          </a:p>
          <a:p>
            <a:pPr>
              <a:lnSpc>
                <a:spcPct val="85000"/>
              </a:lnSpc>
            </a:pPr>
            <a:endParaRPr b="1" lang="en-US" sz="6000" spc="-1" strike="noStrike">
              <a:solidFill>
                <a:srgbClr val="000000"/>
              </a:solidFill>
              <a:latin typeface="Arial"/>
            </a:endParaRPr>
          </a:p>
        </p:txBody>
      </p:sp>
      <p:pic>
        <p:nvPicPr>
          <p:cNvPr id="759" name="Picture 2" descr=""/>
          <p:cNvPicPr/>
          <p:nvPr/>
        </p:nvPicPr>
        <p:blipFill>
          <a:blip r:embed="rId1"/>
          <a:srcRect l="40291" t="7896" r="13380" b="0"/>
          <a:stretch/>
        </p:blipFill>
        <p:spPr>
          <a:xfrm>
            <a:off x="8035200" y="685440"/>
            <a:ext cx="4824000" cy="6813360"/>
          </a:xfrm>
          <a:prstGeom prst="rect">
            <a:avLst/>
          </a:prstGeom>
          <a:ln>
            <a:noFill/>
          </a:ln>
        </p:spPr>
      </p:pic>
    </p:spTree>
  </p:cSld>
  <p:transition spd="med">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TextShape 1"/>
          <p:cNvSpPr txBox="1"/>
          <p:nvPr/>
        </p:nvSpPr>
        <p:spPr>
          <a:xfrm>
            <a:off x="685800" y="2057400"/>
            <a:ext cx="11201040" cy="5121000"/>
          </a:xfrm>
          <a:prstGeom prst="rect">
            <a:avLst/>
          </a:prstGeom>
          <a:noFill/>
          <a:ln>
            <a:noFill/>
          </a:ln>
        </p:spPr>
        <p:txBody>
          <a:bodyPr lIns="0" rIns="0" tIns="0" bIns="0"/>
          <a:p>
            <a:pPr>
              <a:lnSpc>
                <a:spcPct val="85000"/>
              </a:lnSpc>
            </a:pPr>
            <a:r>
              <a:rPr b="1" lang="en-US" sz="6000" spc="-1" strike="noStrike">
                <a:solidFill>
                  <a:srgbClr val="ffffff"/>
                </a:solidFill>
                <a:latin typeface="Arial"/>
              </a:rPr>
              <a:t>Feedback Forms </a:t>
            </a:r>
            <a:endParaRPr b="1" lang="en-US" sz="6000" spc="-1" strike="noStrike">
              <a:solidFill>
                <a:srgbClr val="000000"/>
              </a:solidFill>
              <a:latin typeface="Arial"/>
            </a:endParaRPr>
          </a:p>
        </p:txBody>
      </p:sp>
      <p:pic>
        <p:nvPicPr>
          <p:cNvPr id="691" name="Picture 2" descr=""/>
          <p:cNvPicPr/>
          <p:nvPr/>
        </p:nvPicPr>
        <p:blipFill>
          <a:blip r:embed="rId1"/>
          <a:srcRect l="40291" t="7896" r="13380" b="0"/>
          <a:stretch/>
        </p:blipFill>
        <p:spPr>
          <a:xfrm>
            <a:off x="11275560" y="3538800"/>
            <a:ext cx="2803680" cy="3960000"/>
          </a:xfrm>
          <a:prstGeom prst="rect">
            <a:avLst/>
          </a:prstGeom>
          <a:ln>
            <a:noFill/>
          </a:ln>
        </p:spPr>
      </p:pic>
    </p:spTree>
  </p:cSld>
  <p:transition spd="med">
    <p:fade/>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DXC Dandelion Program</a:t>
            </a:r>
            <a:br/>
            <a:r>
              <a:rPr b="1" lang="en-US" sz="4000" spc="-1" strike="noStrike">
                <a:solidFill>
                  <a:srgbClr val="000000"/>
                </a:solidFill>
                <a:latin typeface="Arial"/>
              </a:rPr>
              <a:t> </a:t>
            </a:r>
            <a:br/>
            <a:r>
              <a:rPr b="1" lang="en-US" sz="2400" spc="-1" strike="noStrike">
                <a:solidFill>
                  <a:srgbClr val="000000"/>
                </a:solidFill>
                <a:latin typeface="Arial"/>
              </a:rPr>
              <a:t>“Changing lives and our workplace”</a:t>
            </a:r>
            <a:endParaRPr b="0" lang="en-US" sz="2400" spc="-1" strike="noStrike">
              <a:solidFill>
                <a:srgbClr val="000000"/>
              </a:solidFill>
              <a:latin typeface="Arial"/>
            </a:endParaRPr>
          </a:p>
        </p:txBody>
      </p:sp>
      <p:sp>
        <p:nvSpPr>
          <p:cNvPr id="693" name="TextShape 2"/>
          <p:cNvSpPr txBox="1"/>
          <p:nvPr/>
        </p:nvSpPr>
        <p:spPr>
          <a:xfrm>
            <a:off x="696600" y="1666440"/>
            <a:ext cx="10650960" cy="5121000"/>
          </a:xfrm>
          <a:prstGeom prst="rect">
            <a:avLst/>
          </a:prstGeom>
          <a:noFill/>
          <a:ln>
            <a:noFill/>
          </a:ln>
        </p:spPr>
        <p:txBody>
          <a:bodyPr lIns="0" rIns="0" tIns="0" bIns="0">
            <a:normAutofit/>
          </a:bodyPr>
          <a:p>
            <a:pPr>
              <a:lnSpc>
                <a:spcPct val="100000"/>
              </a:lnSpc>
              <a:spcBef>
                <a:spcPts val="1199"/>
              </a:spcBef>
            </a:pPr>
            <a:endParaRPr b="1" lang="en-US" sz="2000" spc="-1" strike="noStrike">
              <a:solidFill>
                <a:srgbClr val="000000"/>
              </a:solidFill>
              <a:latin typeface="Arial"/>
            </a:endParaRPr>
          </a:p>
          <a:p>
            <a:pPr>
              <a:lnSpc>
                <a:spcPct val="100000"/>
              </a:lnSpc>
              <a:spcBef>
                <a:spcPts val="1199"/>
              </a:spcBef>
            </a:pPr>
            <a:r>
              <a:rPr b="1" lang="en-US" sz="2000" spc="-1" strike="noStrike">
                <a:solidFill>
                  <a:srgbClr val="000000"/>
                </a:solidFill>
                <a:latin typeface="Arial"/>
              </a:rPr>
              <a:t>Vision: </a:t>
            </a:r>
            <a:endParaRPr b="1" lang="en-US" sz="2000" spc="-1" strike="noStrike">
              <a:solidFill>
                <a:srgbClr val="000000"/>
              </a:solidFill>
              <a:latin typeface="Arial"/>
            </a:endParaRPr>
          </a:p>
          <a:p>
            <a:pPr>
              <a:lnSpc>
                <a:spcPct val="100000"/>
              </a:lnSpc>
              <a:spcBef>
                <a:spcPts val="1199"/>
              </a:spcBef>
            </a:pPr>
            <a:r>
              <a:rPr b="0" lang="en-US" sz="2000" spc="-1" strike="noStrike">
                <a:solidFill>
                  <a:srgbClr val="000000"/>
                </a:solidFill>
                <a:latin typeface="Arial"/>
              </a:rPr>
              <a:t>The Dandelion Program’s aim is to build the careers of people on the autism spectrum and instill the confidence in other organisations that with the correct framework, will benefit from the diversity of people on the autism spectrum.</a:t>
            </a:r>
            <a:endParaRPr b="1" lang="en-US" sz="2000" spc="-1" strike="noStrike">
              <a:solidFill>
                <a:srgbClr val="000000"/>
              </a:solidFill>
              <a:latin typeface="Arial"/>
            </a:endParaRPr>
          </a:p>
          <a:p>
            <a:pPr>
              <a:lnSpc>
                <a:spcPct val="100000"/>
              </a:lnSpc>
              <a:spcBef>
                <a:spcPts val="1199"/>
              </a:spcBef>
            </a:pPr>
            <a:r>
              <a:rPr b="1" lang="en-US" sz="2000" spc="-1" strike="noStrike">
                <a:solidFill>
                  <a:srgbClr val="000000"/>
                </a:solidFill>
                <a:latin typeface="Arial"/>
              </a:rPr>
              <a:t>Success to date:</a:t>
            </a:r>
            <a:endParaRPr b="1" lang="en-US" sz="2000" spc="-1" strike="noStrike">
              <a:solidFill>
                <a:srgbClr val="000000"/>
              </a:solidFill>
              <a:latin typeface="Arial"/>
            </a:endParaRPr>
          </a:p>
          <a:p>
            <a:pPr>
              <a:lnSpc>
                <a:spcPct val="100000"/>
              </a:lnSpc>
              <a:spcBef>
                <a:spcPts val="1199"/>
              </a:spcBef>
            </a:pPr>
            <a:r>
              <a:rPr b="0" lang="en-US" sz="2000" spc="-1" strike="noStrike">
                <a:solidFill>
                  <a:srgbClr val="000000"/>
                </a:solidFill>
                <a:latin typeface="Arial"/>
              </a:rPr>
              <a:t>In just over three years we have established 6 teams in 4 states, across Australia spanning a range of IT roles and now employ 60+ people on the spectrum. </a:t>
            </a:r>
            <a:endParaRPr b="1" lang="en-US" sz="2000" spc="-1" strike="noStrike">
              <a:solidFill>
                <a:srgbClr val="000000"/>
              </a:solidFill>
              <a:latin typeface="Arial"/>
            </a:endParaRPr>
          </a:p>
          <a:p>
            <a:pPr marL="343080" indent="-342720">
              <a:lnSpc>
                <a:spcPct val="100000"/>
              </a:lnSpc>
              <a:spcBef>
                <a:spcPts val="1199"/>
              </a:spcBef>
              <a:buClr>
                <a:srgbClr val="000000"/>
              </a:buClr>
              <a:buFont typeface="Arial"/>
              <a:buChar char="•"/>
            </a:pPr>
            <a:r>
              <a:rPr b="0" lang="en-US" sz="2000" spc="-1" strike="noStrike">
                <a:solidFill>
                  <a:srgbClr val="000000"/>
                </a:solidFill>
                <a:latin typeface="Arial"/>
              </a:rPr>
              <a:t>Canberra 3 x teams – Cybersecurity, Analytics, Automation and monitoring, Testing</a:t>
            </a:r>
            <a:endParaRPr b="1" lang="en-US" sz="2000" spc="-1" strike="noStrike">
              <a:solidFill>
                <a:srgbClr val="000000"/>
              </a:solidFill>
              <a:latin typeface="Arial"/>
            </a:endParaRPr>
          </a:p>
          <a:p>
            <a:pPr marL="343080" indent="-342720">
              <a:lnSpc>
                <a:spcPct val="100000"/>
              </a:lnSpc>
              <a:spcBef>
                <a:spcPts val="1199"/>
              </a:spcBef>
              <a:buClr>
                <a:srgbClr val="000000"/>
              </a:buClr>
              <a:buFont typeface="Arial"/>
              <a:buChar char="•"/>
            </a:pPr>
            <a:r>
              <a:rPr b="0" lang="en-US" sz="2000" spc="-1" strike="noStrike">
                <a:solidFill>
                  <a:srgbClr val="000000"/>
                </a:solidFill>
                <a:latin typeface="Arial"/>
              </a:rPr>
              <a:t>Brisbane – Test team</a:t>
            </a:r>
            <a:endParaRPr b="1" lang="en-US" sz="2000" spc="-1" strike="noStrike">
              <a:solidFill>
                <a:srgbClr val="000000"/>
              </a:solidFill>
              <a:latin typeface="Arial"/>
            </a:endParaRPr>
          </a:p>
          <a:p>
            <a:pPr marL="343080" indent="-342720">
              <a:lnSpc>
                <a:spcPct val="100000"/>
              </a:lnSpc>
              <a:spcBef>
                <a:spcPts val="1199"/>
              </a:spcBef>
              <a:buClr>
                <a:srgbClr val="000000"/>
              </a:buClr>
              <a:buFont typeface="Arial"/>
              <a:buChar char="•"/>
            </a:pPr>
            <a:r>
              <a:rPr b="0" lang="en-US" sz="2000" spc="-1" strike="noStrike">
                <a:solidFill>
                  <a:srgbClr val="000000"/>
                </a:solidFill>
                <a:latin typeface="Arial"/>
              </a:rPr>
              <a:t>Adelaide – Test Team</a:t>
            </a:r>
            <a:endParaRPr b="1" lang="en-US" sz="2000" spc="-1" strike="noStrike">
              <a:solidFill>
                <a:srgbClr val="000000"/>
              </a:solidFill>
              <a:latin typeface="Arial"/>
            </a:endParaRPr>
          </a:p>
          <a:p>
            <a:pPr marL="343080" indent="-342720">
              <a:lnSpc>
                <a:spcPct val="100000"/>
              </a:lnSpc>
              <a:spcBef>
                <a:spcPts val="1199"/>
              </a:spcBef>
              <a:buClr>
                <a:srgbClr val="000000"/>
              </a:buClr>
              <a:buFont typeface="Arial"/>
              <a:buChar char="•"/>
            </a:pPr>
            <a:r>
              <a:rPr b="0" lang="en-US" sz="2000" spc="-1" strike="noStrike">
                <a:solidFill>
                  <a:srgbClr val="000000"/>
                </a:solidFill>
                <a:latin typeface="Arial"/>
              </a:rPr>
              <a:t>Melbourne – Test Team &amp; Cyber Security </a:t>
            </a:r>
            <a:endParaRPr b="1" lang="en-US" sz="2000" spc="-1" strike="noStrike">
              <a:solidFill>
                <a:srgbClr val="000000"/>
              </a:solidFill>
              <a:latin typeface="Arial"/>
            </a:endParaRPr>
          </a:p>
        </p:txBody>
      </p:sp>
      <p:pic>
        <p:nvPicPr>
          <p:cNvPr id="694" name="Picture 3" descr=""/>
          <p:cNvPicPr/>
          <p:nvPr/>
        </p:nvPicPr>
        <p:blipFill>
          <a:blip r:embed="rId1"/>
          <a:stretch/>
        </p:blipFill>
        <p:spPr>
          <a:xfrm>
            <a:off x="11092680" y="4690800"/>
            <a:ext cx="2851560" cy="2851560"/>
          </a:xfrm>
          <a:prstGeom prst="rect">
            <a:avLst/>
          </a:prstGeom>
          <a:ln>
            <a:noFill/>
          </a:ln>
        </p:spPr>
      </p:pic>
    </p:spTree>
  </p:cSld>
  <p:transition spd="med">
    <p:fade/>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10560" y="2209680"/>
            <a:ext cx="8229240" cy="642600"/>
          </a:xfrm>
          <a:prstGeom prst="rect">
            <a:avLst/>
          </a:prstGeom>
          <a:noFill/>
          <a:ln>
            <a:noFill/>
          </a:ln>
        </p:spPr>
        <p:style>
          <a:lnRef idx="0"/>
          <a:fillRef idx="0"/>
          <a:effectRef idx="0"/>
          <a:fontRef idx="minor"/>
        </p:style>
      </p:sp>
      <p:sp>
        <p:nvSpPr>
          <p:cNvPr id="696" name="CustomShape 2"/>
          <p:cNvSpPr/>
          <p:nvPr/>
        </p:nvSpPr>
        <p:spPr>
          <a:xfrm>
            <a:off x="608040" y="1594440"/>
            <a:ext cx="13187520" cy="5832360"/>
          </a:xfrm>
          <a:prstGeom prst="rect">
            <a:avLst/>
          </a:prstGeom>
          <a:noFill/>
          <a:ln>
            <a:noFill/>
          </a:ln>
        </p:spPr>
        <p:style>
          <a:lnRef idx="0"/>
          <a:fillRef idx="0"/>
          <a:effectRef idx="0"/>
          <a:fontRef idx="minor"/>
        </p:style>
        <p:txBody>
          <a:bodyPr lIns="0" rIns="0" tIns="0" bIns="0">
            <a:normAutofit/>
          </a:bodyPr>
          <a:p>
            <a:pPr marL="457200" indent="-456840">
              <a:lnSpc>
                <a:spcPct val="100000"/>
              </a:lnSpc>
              <a:spcBef>
                <a:spcPts val="1199"/>
              </a:spcBef>
              <a:buClr>
                <a:srgbClr val="000000"/>
              </a:buClr>
              <a:buFont typeface="Arial"/>
              <a:buChar char="•"/>
            </a:pPr>
            <a:r>
              <a:rPr b="0" lang="en-AU" sz="2800" spc="-1" strike="noStrike">
                <a:solidFill>
                  <a:srgbClr val="000000"/>
                </a:solidFill>
                <a:latin typeface="Arial"/>
              </a:rPr>
              <a:t>Autism Support Consultant / Co-ordinator</a:t>
            </a:r>
            <a:endParaRPr b="0" lang="en-AU" sz="2800" spc="-1" strike="noStrike">
              <a:latin typeface="Arial"/>
            </a:endParaRPr>
          </a:p>
          <a:p>
            <a:pPr marL="228600">
              <a:lnSpc>
                <a:spcPct val="100000"/>
              </a:lnSpc>
              <a:spcBef>
                <a:spcPts val="1199"/>
              </a:spcBef>
            </a:pPr>
            <a:r>
              <a:rPr b="0" lang="en-AU" sz="2800" spc="-1" strike="noStrike">
                <a:solidFill>
                  <a:srgbClr val="000000"/>
                </a:solidFill>
                <a:latin typeface="Arial"/>
              </a:rPr>
              <a:t>	</a:t>
            </a:r>
            <a:r>
              <a:rPr b="0" lang="en-AU" sz="2800" spc="-1" strike="noStrike">
                <a:solidFill>
                  <a:srgbClr val="000000"/>
                </a:solidFill>
                <a:latin typeface="Arial"/>
              </a:rPr>
              <a:t>Sharon Whip </a:t>
            </a:r>
            <a:endParaRPr b="0" lang="en-AU" sz="2800" spc="-1" strike="noStrike">
              <a:latin typeface="Arial"/>
            </a:endParaRPr>
          </a:p>
          <a:p>
            <a:pPr marL="228600">
              <a:lnSpc>
                <a:spcPct val="100000"/>
              </a:lnSpc>
              <a:spcBef>
                <a:spcPts val="1199"/>
              </a:spcBef>
            </a:pPr>
            <a:endParaRPr b="0" lang="en-AU" sz="2800" spc="-1" strike="noStrike">
              <a:latin typeface="Arial"/>
            </a:endParaRPr>
          </a:p>
          <a:p>
            <a:pPr lvl="2" marL="457200" indent="-456840">
              <a:lnSpc>
                <a:spcPct val="100000"/>
              </a:lnSpc>
              <a:spcBef>
                <a:spcPts val="1199"/>
              </a:spcBef>
              <a:buClr>
                <a:srgbClr val="000000"/>
              </a:buClr>
              <a:buFont typeface="Arial"/>
              <a:buChar char="•"/>
            </a:pPr>
            <a:r>
              <a:rPr b="0" lang="en-AU" sz="2800" spc="-1" strike="noStrike">
                <a:solidFill>
                  <a:srgbClr val="000000"/>
                </a:solidFill>
                <a:latin typeface="Arial"/>
              </a:rPr>
              <a:t>Technical Lead</a:t>
            </a:r>
            <a:endParaRPr b="0" lang="en-AU" sz="2800" spc="-1" strike="noStrike">
              <a:latin typeface="Arial"/>
            </a:endParaRPr>
          </a:p>
          <a:p>
            <a:pPr>
              <a:lnSpc>
                <a:spcPct val="100000"/>
              </a:lnSpc>
              <a:spcBef>
                <a:spcPts val="1199"/>
              </a:spcBef>
            </a:pPr>
            <a:r>
              <a:rPr b="0" lang="en-AU" sz="2800" spc="-1" strike="noStrike">
                <a:solidFill>
                  <a:srgbClr val="000000"/>
                </a:solidFill>
                <a:latin typeface="Arial"/>
              </a:rPr>
              <a:t>	</a:t>
            </a:r>
            <a:r>
              <a:rPr b="0" lang="en-AU" sz="2800" spc="-1" strike="noStrike">
                <a:solidFill>
                  <a:srgbClr val="000000"/>
                </a:solidFill>
                <a:latin typeface="Arial"/>
              </a:rPr>
              <a:t>Corey Jansen</a:t>
            </a:r>
            <a:endParaRPr b="0" lang="en-AU" sz="2800" spc="-1" strike="noStrike">
              <a:latin typeface="Arial"/>
            </a:endParaRPr>
          </a:p>
          <a:p>
            <a:pPr>
              <a:lnSpc>
                <a:spcPct val="100000"/>
              </a:lnSpc>
              <a:spcBef>
                <a:spcPts val="1199"/>
              </a:spcBef>
            </a:pPr>
            <a:endParaRPr b="0" lang="en-AU" sz="2800" spc="-1" strike="noStrike">
              <a:latin typeface="Arial"/>
            </a:endParaRPr>
          </a:p>
          <a:p>
            <a:pPr marL="457200" indent="-456840">
              <a:lnSpc>
                <a:spcPct val="100000"/>
              </a:lnSpc>
              <a:spcBef>
                <a:spcPts val="1199"/>
              </a:spcBef>
              <a:buClr>
                <a:srgbClr val="000000"/>
              </a:buClr>
              <a:buFont typeface="Arial"/>
              <a:buChar char="•"/>
            </a:pPr>
            <a:r>
              <a:rPr b="0" lang="en-AU" sz="2800" spc="-1" strike="noStrike">
                <a:solidFill>
                  <a:srgbClr val="000000"/>
                </a:solidFill>
                <a:latin typeface="Arial"/>
              </a:rPr>
              <a:t>Test Manager</a:t>
            </a:r>
            <a:endParaRPr b="0" lang="en-AU" sz="2800" spc="-1" strike="noStrike">
              <a:latin typeface="Arial"/>
            </a:endParaRPr>
          </a:p>
          <a:p>
            <a:pPr>
              <a:lnSpc>
                <a:spcPct val="100000"/>
              </a:lnSpc>
              <a:spcBef>
                <a:spcPts val="1199"/>
              </a:spcBef>
            </a:pPr>
            <a:r>
              <a:rPr b="0" lang="en-AU" sz="2800" spc="-1" strike="noStrike">
                <a:solidFill>
                  <a:srgbClr val="000000"/>
                </a:solidFill>
                <a:latin typeface="Arial"/>
              </a:rPr>
              <a:t>	</a:t>
            </a:r>
            <a:r>
              <a:rPr b="0" lang="en-AU" sz="2800" spc="-1" strike="noStrike">
                <a:solidFill>
                  <a:srgbClr val="000000"/>
                </a:solidFill>
                <a:latin typeface="Arial"/>
              </a:rPr>
              <a:t>Ian Pereira</a:t>
            </a:r>
            <a:br/>
            <a:endParaRPr b="0" lang="en-AU" sz="2800" spc="-1" strike="noStrike">
              <a:latin typeface="Arial"/>
            </a:endParaRPr>
          </a:p>
          <a:p>
            <a:pPr marL="457200" indent="-456840">
              <a:lnSpc>
                <a:spcPct val="100000"/>
              </a:lnSpc>
              <a:spcBef>
                <a:spcPts val="1199"/>
              </a:spcBef>
              <a:buClr>
                <a:srgbClr val="000000"/>
              </a:buClr>
              <a:buFont typeface="Arial"/>
              <a:buChar char="•"/>
            </a:pPr>
            <a:r>
              <a:rPr b="0" lang="en-AU" sz="2800" spc="-1" strike="noStrike">
                <a:solidFill>
                  <a:srgbClr val="000000"/>
                </a:solidFill>
                <a:latin typeface="Arial"/>
              </a:rPr>
              <a:t>Development Team </a:t>
            </a:r>
            <a:endParaRPr b="0" lang="en-AU" sz="2800" spc="-1" strike="noStrike">
              <a:latin typeface="Arial"/>
            </a:endParaRPr>
          </a:p>
          <a:p>
            <a:pPr>
              <a:lnSpc>
                <a:spcPct val="100000"/>
              </a:lnSpc>
              <a:spcBef>
                <a:spcPts val="1199"/>
              </a:spcBef>
            </a:pPr>
            <a:r>
              <a:rPr b="0" lang="en-AU" sz="2800" spc="-1" strike="noStrike">
                <a:solidFill>
                  <a:srgbClr val="000000"/>
                </a:solidFill>
                <a:latin typeface="Arial"/>
              </a:rPr>
              <a:t>	</a:t>
            </a:r>
            <a:r>
              <a:rPr b="0" lang="en-AU" sz="2800" spc="-1" strike="noStrike">
                <a:solidFill>
                  <a:srgbClr val="000000"/>
                </a:solidFill>
                <a:latin typeface="Arial"/>
              </a:rPr>
              <a:t>Aaron, Adrian, Caleb, Chanade, Conor, Cameron, Dylan, George, Liam F, </a:t>
            </a:r>
            <a:r>
              <a:rPr b="0" lang="en-AU" sz="2800" spc="-1" strike="noStrike">
                <a:solidFill>
                  <a:srgbClr val="000000"/>
                </a:solidFill>
                <a:latin typeface="Arial"/>
              </a:rPr>
              <a:t>	</a:t>
            </a:r>
            <a:r>
              <a:rPr b="0" lang="en-AU" sz="2800" spc="-1" strike="noStrike">
                <a:solidFill>
                  <a:srgbClr val="000000"/>
                </a:solidFill>
                <a:latin typeface="Arial"/>
              </a:rPr>
              <a:t>Liam V, Sam &amp; Yane</a:t>
            </a:r>
            <a:endParaRPr b="0" lang="en-AU" sz="2800" spc="-1" strike="noStrike">
              <a:latin typeface="Arial"/>
            </a:endParaRPr>
          </a:p>
        </p:txBody>
      </p:sp>
      <p:sp>
        <p:nvSpPr>
          <p:cNvPr id="697" name="TextShape 3"/>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Team Members </a:t>
            </a:r>
            <a:br/>
            <a:endParaRPr b="0" lang="en-US" sz="4000" spc="-1" strike="noStrike">
              <a:solidFill>
                <a:srgbClr val="000000"/>
              </a:solidFill>
              <a:latin typeface="Arial"/>
            </a:endParaRPr>
          </a:p>
        </p:txBody>
      </p:sp>
    </p:spTree>
  </p:cSld>
  <p:transition spd="med">
    <p:fade/>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98" name="TextShape 1"/>
          <p:cNvSpPr txBox="1"/>
          <p:nvPr/>
        </p:nvSpPr>
        <p:spPr>
          <a:xfrm>
            <a:off x="685800" y="639720"/>
            <a:ext cx="10058040" cy="1746360"/>
          </a:xfrm>
          <a:prstGeom prst="rect">
            <a:avLst/>
          </a:prstGeom>
          <a:noFill/>
          <a:ln>
            <a:noFill/>
          </a:ln>
        </p:spPr>
        <p:txBody>
          <a:bodyPr lIns="0" rIns="0" tIns="0" bIns="0" anchor="b"/>
          <a:p>
            <a:pPr>
              <a:lnSpc>
                <a:spcPct val="85000"/>
              </a:lnSpc>
            </a:pPr>
            <a:r>
              <a:rPr b="1" lang="en-US" sz="6000" spc="-1" strike="noStrike">
                <a:solidFill>
                  <a:srgbClr val="ffffff"/>
                </a:solidFill>
                <a:latin typeface="Arial"/>
              </a:rPr>
              <a:t>Agile Delivery Team </a:t>
            </a:r>
            <a:endParaRPr b="0" lang="en-US" sz="6000" spc="-1" strike="noStrike">
              <a:solidFill>
                <a:srgbClr val="000000"/>
              </a:solidFill>
              <a:latin typeface="Arial"/>
            </a:endParaRPr>
          </a:p>
        </p:txBody>
      </p:sp>
    </p:spTree>
  </p:cSld>
  <p:transition spd="med">
    <p:fade/>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9" name="" descr=""/>
          <p:cNvPicPr/>
          <p:nvPr/>
        </p:nvPicPr>
        <p:blipFill>
          <a:blip r:embed="rId1"/>
          <a:stretch/>
        </p:blipFill>
        <p:spPr>
          <a:xfrm>
            <a:off x="6552000" y="1296000"/>
            <a:ext cx="7200000" cy="5010120"/>
          </a:xfrm>
          <a:prstGeom prst="rect">
            <a:avLst/>
          </a:prstGeom>
          <a:ln>
            <a:noFill/>
          </a:ln>
        </p:spPr>
      </p:pic>
      <p:sp>
        <p:nvSpPr>
          <p:cNvPr id="700" name="TextShape 1"/>
          <p:cNvSpPr txBox="1"/>
          <p:nvPr/>
        </p:nvSpPr>
        <p:spPr>
          <a:xfrm>
            <a:off x="685800" y="639720"/>
            <a:ext cx="13258440" cy="1417320"/>
          </a:xfrm>
          <a:prstGeom prst="rect">
            <a:avLst/>
          </a:prstGeom>
          <a:noFill/>
          <a:ln>
            <a:noFill/>
          </a:ln>
        </p:spPr>
        <p:txBody>
          <a:bodyPr lIns="0" rIns="0" tIns="0" bIns="0"/>
          <a:p>
            <a:pPr>
              <a:lnSpc>
                <a:spcPct val="85000"/>
              </a:lnSpc>
            </a:pPr>
            <a:r>
              <a:rPr b="1" lang="en-US" sz="4000" spc="-1" strike="noStrike">
                <a:solidFill>
                  <a:srgbClr val="000000"/>
                </a:solidFill>
                <a:latin typeface="Arial"/>
              </a:rPr>
              <a:t>Project Overview </a:t>
            </a:r>
            <a:endParaRPr b="0" lang="en-US" sz="4000" spc="-1" strike="noStrike">
              <a:solidFill>
                <a:srgbClr val="000000"/>
              </a:solidFill>
              <a:latin typeface="Arial"/>
            </a:endParaRPr>
          </a:p>
        </p:txBody>
      </p:sp>
      <p:sp>
        <p:nvSpPr>
          <p:cNvPr id="701" name="TextShape 2"/>
          <p:cNvSpPr txBox="1"/>
          <p:nvPr/>
        </p:nvSpPr>
        <p:spPr>
          <a:xfrm>
            <a:off x="576000" y="1944000"/>
            <a:ext cx="4824000" cy="2597760"/>
          </a:xfrm>
          <a:prstGeom prst="rect">
            <a:avLst/>
          </a:prstGeom>
          <a:noFill/>
          <a:ln>
            <a:noFill/>
          </a:ln>
        </p:spPr>
        <p:txBody>
          <a:bodyPr lIns="90000" rIns="90000" tIns="45000" bIns="45000"/>
          <a:p>
            <a:pPr marL="216000" indent="-216000">
              <a:buClr>
                <a:srgbClr val="000000"/>
              </a:buClr>
              <a:buSzPct val="45000"/>
              <a:buFont typeface="Symbol" charset="2"/>
              <a:buChar char=""/>
            </a:pPr>
            <a:r>
              <a:rPr b="1" lang="en-AU" sz="2400" spc="-1" strike="noStrike">
                <a:latin typeface="arial"/>
                <a:ea typeface="Noto Sans CJK SC Regular"/>
              </a:rPr>
              <a:t>MEET YOUR </a:t>
            </a:r>
            <a:r>
              <a:rPr b="1" lang="en-AU" sz="2400" spc="-1" strike="noStrike">
                <a:latin typeface="arial"/>
                <a:ea typeface="Noto Sans CJK SC Regular"/>
              </a:rPr>
              <a:t>ROBOTIC, </a:t>
            </a:r>
            <a:r>
              <a:rPr b="1" lang="en-AU" sz="2400" spc="-1" strike="noStrike">
                <a:latin typeface="arial"/>
                <a:ea typeface="Noto Sans CJK SC Regular"/>
              </a:rPr>
              <a:t>TEACHER’S</a:t>
            </a:r>
            <a:r>
              <a:rPr b="1" lang="en-AU" sz="2400" spc="-1" strike="noStrike">
                <a:latin typeface="arial"/>
              </a:rPr>
              <a:t> </a:t>
            </a:r>
            <a:r>
              <a:rPr b="1" lang="en-AU" sz="2400" spc="-1" strike="noStrike">
                <a:latin typeface="arial"/>
              </a:rPr>
              <a:t>ASSISTANT!</a:t>
            </a:r>
            <a:endParaRPr b="1" lang="en-AU" sz="2400" spc="-1" strike="noStrike">
              <a:latin typeface="arial"/>
            </a:endParaRPr>
          </a:p>
          <a:p>
            <a:pPr marL="216000" indent="-216000">
              <a:buClr>
                <a:srgbClr val="000000"/>
              </a:buClr>
              <a:buSzPct val="45000"/>
              <a:buFont typeface="Symbol" charset="2"/>
              <a:buChar char=""/>
            </a:pPr>
            <a:endParaRPr b="1" lang="en-AU" sz="2400" spc="-1" strike="noStrike">
              <a:latin typeface="arial"/>
            </a:endParaRPr>
          </a:p>
          <a:p>
            <a:pPr marL="216000" indent="-216000">
              <a:buClr>
                <a:srgbClr val="000000"/>
              </a:buClr>
              <a:buSzPct val="45000"/>
              <a:buFont typeface="Symbol" charset="2"/>
              <a:buChar char=""/>
            </a:pPr>
            <a:r>
              <a:rPr b="1" lang="en-AU" sz="1800" spc="-1" strike="noStrike">
                <a:latin typeface="arial"/>
              </a:rPr>
              <a:t>ENTERTAINING AND EDUCATIONAL</a:t>
            </a:r>
            <a:endParaRPr b="1" lang="en-AU" sz="1800" spc="-1" strike="noStrike">
              <a:latin typeface="arial"/>
            </a:endParaRPr>
          </a:p>
          <a:p>
            <a:pPr marL="216000" indent="-216000">
              <a:buClr>
                <a:srgbClr val="000000"/>
              </a:buClr>
              <a:buSzPct val="45000"/>
              <a:buFont typeface="Symbol" charset="2"/>
              <a:buChar char=""/>
            </a:pPr>
            <a:endParaRPr b="1" lang="en-AU" sz="1800" spc="-1" strike="noStrike">
              <a:latin typeface="arial"/>
            </a:endParaRPr>
          </a:p>
          <a:p>
            <a:pPr marL="216000" indent="-216000">
              <a:buClr>
                <a:srgbClr val="000000"/>
              </a:buClr>
              <a:buSzPct val="45000"/>
              <a:buFont typeface="Symbol" charset="2"/>
              <a:buChar char=""/>
            </a:pPr>
            <a:r>
              <a:rPr b="1" lang="en-AU" sz="1800" spc="-1" strike="noStrike">
                <a:latin typeface="arial"/>
              </a:rPr>
              <a:t>GIVES GREETINGS AND INSTRUCTIONS</a:t>
            </a:r>
            <a:endParaRPr b="1" lang="en-AU" sz="1800" spc="-1" strike="noStrike">
              <a:latin typeface="arial"/>
            </a:endParaRPr>
          </a:p>
          <a:p>
            <a:pPr marL="216000" indent="-216000">
              <a:buClr>
                <a:srgbClr val="000000"/>
              </a:buClr>
              <a:buSzPct val="45000"/>
              <a:buFont typeface="Symbol" charset="2"/>
              <a:buChar char=""/>
            </a:pPr>
            <a:endParaRPr b="1" lang="en-AU" sz="1800" spc="-1" strike="noStrike">
              <a:latin typeface="arial"/>
            </a:endParaRPr>
          </a:p>
          <a:p>
            <a:pPr marL="216000" indent="-216000">
              <a:buClr>
                <a:srgbClr val="000000"/>
              </a:buClr>
              <a:buSzPct val="45000"/>
              <a:buFont typeface="Symbol" charset="2"/>
              <a:buChar char=""/>
            </a:pPr>
            <a:r>
              <a:rPr b="1" lang="en-AU" sz="1800" spc="-1" strike="noStrike">
                <a:latin typeface="arial"/>
              </a:rPr>
              <a:t>INCLUDES GAMES AND QUIZZESS</a:t>
            </a:r>
            <a:endParaRPr b="1" lang="en-AU" sz="1800" spc="-1" strike="noStrike">
              <a:latin typeface="arial"/>
            </a:endParaRPr>
          </a:p>
          <a:p>
            <a:pPr marL="216000" indent="-216000">
              <a:buClr>
                <a:srgbClr val="000000"/>
              </a:buClr>
              <a:buSzPct val="45000"/>
              <a:buFont typeface="Symbol" charset="2"/>
              <a:buChar char=""/>
            </a:pPr>
            <a:endParaRPr b="1" lang="en-AU" sz="1800" spc="-1" strike="noStrike">
              <a:latin typeface="arial"/>
            </a:endParaRPr>
          </a:p>
          <a:p>
            <a:pPr marL="216000" indent="-216000">
              <a:buClr>
                <a:srgbClr val="000000"/>
              </a:buClr>
              <a:buSzPct val="45000"/>
              <a:buFont typeface="Symbol" charset="2"/>
              <a:buChar char=""/>
            </a:pPr>
            <a:r>
              <a:rPr b="1" lang="en-AU" sz="1800" spc="-1" strike="noStrike">
                <a:latin typeface="arial"/>
              </a:rPr>
              <a:t>MAKES LEARNING FUN!</a:t>
            </a:r>
            <a:endParaRPr b="1" lang="en-AU" sz="1800" spc="-1" strike="noStrike">
              <a:latin typeface="arial"/>
            </a:endParaRPr>
          </a:p>
        </p:txBody>
      </p:sp>
    </p:spTree>
  </p:cSld>
  <p:transition spd="med">
    <p:fade/>
  </p:transition>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2" name="Picture 30" descr=""/>
          <p:cNvPicPr/>
          <p:nvPr/>
        </p:nvPicPr>
        <p:blipFill>
          <a:blip r:embed="rId1"/>
          <a:srcRect l="21834" t="23629" r="18147" b="26371"/>
          <a:stretch/>
        </p:blipFill>
        <p:spPr>
          <a:xfrm>
            <a:off x="5558400" y="2433600"/>
            <a:ext cx="783720" cy="653040"/>
          </a:xfrm>
          <a:prstGeom prst="rect">
            <a:avLst/>
          </a:prstGeom>
          <a:ln>
            <a:noFill/>
          </a:ln>
        </p:spPr>
      </p:pic>
      <p:pic>
        <p:nvPicPr>
          <p:cNvPr id="703" name="Picture 29" descr=""/>
          <p:cNvPicPr/>
          <p:nvPr/>
        </p:nvPicPr>
        <p:blipFill>
          <a:blip r:embed="rId2"/>
          <a:srcRect l="19981" t="19981" r="19981" b="19981"/>
          <a:stretch/>
        </p:blipFill>
        <p:spPr>
          <a:xfrm>
            <a:off x="8407440" y="2019240"/>
            <a:ext cx="1136520" cy="1136520"/>
          </a:xfrm>
          <a:prstGeom prst="rect">
            <a:avLst/>
          </a:prstGeom>
          <a:ln>
            <a:noFill/>
          </a:ln>
        </p:spPr>
      </p:pic>
      <p:sp>
        <p:nvSpPr>
          <p:cNvPr id="704" name="TextShape 1"/>
          <p:cNvSpPr txBox="1"/>
          <p:nvPr/>
        </p:nvSpPr>
        <p:spPr>
          <a:xfrm>
            <a:off x="685800" y="639720"/>
            <a:ext cx="13258440" cy="1417320"/>
          </a:xfrm>
          <a:prstGeom prst="rect">
            <a:avLst/>
          </a:prstGeom>
          <a:noFill/>
          <a:ln>
            <a:noFill/>
          </a:ln>
        </p:spPr>
        <p:txBody>
          <a:bodyPr lIns="0" rIns="0" tIns="0" bIns="0">
            <a:normAutofit/>
          </a:bodyPr>
          <a:p>
            <a:pPr>
              <a:lnSpc>
                <a:spcPct val="85000"/>
              </a:lnSpc>
            </a:pPr>
            <a:r>
              <a:rPr b="1" lang="en-US" sz="4400" spc="-1" strike="noStrike">
                <a:solidFill>
                  <a:srgbClr val="000000"/>
                </a:solidFill>
                <a:latin typeface="Arial"/>
              </a:rPr>
              <a:t>Agile</a:t>
            </a:r>
            <a:br/>
            <a:br/>
            <a:r>
              <a:rPr b="1" lang="en-US" sz="3600" spc="-1" strike="noStrike">
                <a:solidFill>
                  <a:srgbClr val="000000"/>
                </a:solidFill>
                <a:latin typeface="Arial"/>
              </a:rPr>
              <a:t>Scrum framework</a:t>
            </a:r>
            <a:endParaRPr b="0" lang="en-US" sz="3600" spc="-1" strike="noStrike">
              <a:solidFill>
                <a:srgbClr val="000000"/>
              </a:solidFill>
              <a:latin typeface="Arial"/>
            </a:endParaRPr>
          </a:p>
        </p:txBody>
      </p:sp>
      <p:sp>
        <p:nvSpPr>
          <p:cNvPr id="705" name="CustomShape 2"/>
          <p:cNvSpPr/>
          <p:nvPr/>
        </p:nvSpPr>
        <p:spPr>
          <a:xfrm>
            <a:off x="6565320" y="4304160"/>
            <a:ext cx="1680840" cy="586800"/>
          </a:xfrm>
          <a:custGeom>
            <a:avLst/>
            <a:gdLst/>
            <a:ahLst/>
            <a:rect l="l" t="t" r="r" b="b"/>
            <a:pathLst>
              <a:path w="1185772" h="711463">
                <a:moveTo>
                  <a:pt x="0" y="0"/>
                </a:moveTo>
                <a:lnTo>
                  <a:pt x="1185772" y="0"/>
                </a:lnTo>
                <a:lnTo>
                  <a:pt x="1185772" y="711463"/>
                </a:lnTo>
                <a:lnTo>
                  <a:pt x="0" y="711463"/>
                </a:lnTo>
                <a:lnTo>
                  <a:pt x="0" y="0"/>
                </a:lnTo>
                <a:close/>
              </a:path>
            </a:pathLst>
          </a:custGeom>
          <a:solidFill>
            <a:schemeClr val="bg2"/>
          </a:solidFill>
          <a:ln>
            <a:noFill/>
          </a:ln>
        </p:spPr>
        <p:style>
          <a:lnRef idx="2"/>
          <a:fillRef idx="0"/>
          <a:effectRef idx="0">
            <a:schemeClr val="accent1">
              <a:hueOff val="0"/>
              <a:satOff val="0"/>
              <a:lumOff val="0"/>
              <a:alphaOff val="0"/>
            </a:schemeClr>
          </a:effectRef>
          <a:fontRef idx="minor"/>
        </p:style>
        <p:txBody>
          <a:bodyPr lIns="50400" rIns="50400" tIns="50400" bIns="50400" anchor="ctr"/>
          <a:p>
            <a:pPr algn="ctr">
              <a:lnSpc>
                <a:spcPct val="90000"/>
              </a:lnSpc>
              <a:spcAft>
                <a:spcPts val="462"/>
              </a:spcAft>
            </a:pPr>
            <a:r>
              <a:rPr b="1" lang="en-AU" sz="1320" spc="-1" strike="noStrike">
                <a:solidFill>
                  <a:srgbClr val="000000"/>
                </a:solidFill>
                <a:latin typeface="Arial"/>
              </a:rPr>
              <a:t>Sprint Review</a:t>
            </a:r>
            <a:endParaRPr b="0" lang="en-AU" sz="1320" spc="-1" strike="noStrike">
              <a:latin typeface="Arial"/>
            </a:endParaRPr>
          </a:p>
          <a:p>
            <a:pPr algn="ctr">
              <a:lnSpc>
                <a:spcPct val="90000"/>
              </a:lnSpc>
              <a:spcAft>
                <a:spcPts val="462"/>
              </a:spcAft>
            </a:pPr>
            <a:r>
              <a:rPr b="1" lang="en-AU" sz="1320" spc="-1" strike="noStrike">
                <a:solidFill>
                  <a:srgbClr val="000000"/>
                </a:solidFill>
                <a:latin typeface="Arial"/>
              </a:rPr>
              <a:t>Sprint Retrospective</a:t>
            </a:r>
            <a:endParaRPr b="0" lang="en-AU" sz="1320" spc="-1" strike="noStrike">
              <a:latin typeface="Arial"/>
            </a:endParaRPr>
          </a:p>
        </p:txBody>
      </p:sp>
      <p:grpSp>
        <p:nvGrpSpPr>
          <p:cNvPr id="706" name="Group 3"/>
          <p:cNvGrpSpPr/>
          <p:nvPr/>
        </p:nvGrpSpPr>
        <p:grpSpPr>
          <a:xfrm>
            <a:off x="3628080" y="5732640"/>
            <a:ext cx="2869920" cy="575640"/>
            <a:chOff x="3628080" y="5732640"/>
            <a:chExt cx="2869920" cy="575640"/>
          </a:xfrm>
        </p:grpSpPr>
        <p:sp>
          <p:nvSpPr>
            <p:cNvPr id="707" name="CustomShape 4"/>
            <p:cNvSpPr/>
            <p:nvPr/>
          </p:nvSpPr>
          <p:spPr>
            <a:xfrm>
              <a:off x="3628080" y="5732640"/>
              <a:ext cx="2869920" cy="575640"/>
            </a:xfrm>
            <a:prstGeom prst="rightArrow">
              <a:avLst>
                <a:gd name="adj1" fmla="val 50000"/>
                <a:gd name="adj2" fmla="val 50000"/>
              </a:avLst>
            </a:prstGeom>
            <a:solidFill>
              <a:schemeClr val="accent5"/>
            </a:solidFill>
            <a:ln>
              <a:solidFill>
                <a:schemeClr val="lt1">
                  <a:hueOff val="0"/>
                  <a:satOff val="0"/>
                  <a:lumOff val="0"/>
                  <a:alphaOff val="0"/>
                </a:schemeClr>
              </a:solidFill>
              <a:round/>
            </a:ln>
          </p:spPr>
          <p:style>
            <a:lnRef idx="2"/>
            <a:fillRef idx="0"/>
            <a:effectRef idx="0"/>
            <a:fontRef idx="minor"/>
          </p:style>
        </p:sp>
      </p:grpSp>
      <p:grpSp>
        <p:nvGrpSpPr>
          <p:cNvPr id="708" name="Group 5"/>
          <p:cNvGrpSpPr/>
          <p:nvPr/>
        </p:nvGrpSpPr>
        <p:grpSpPr>
          <a:xfrm>
            <a:off x="0" y="0"/>
            <a:ext cx="36000" cy="36000"/>
            <a:chOff x="0" y="0"/>
            <a:chExt cx="36000" cy="36000"/>
          </a:xfrm>
        </p:grpSpPr>
      </p:grpSp>
      <p:grpSp>
        <p:nvGrpSpPr>
          <p:cNvPr id="709" name="Group 6"/>
          <p:cNvGrpSpPr/>
          <p:nvPr/>
        </p:nvGrpSpPr>
        <p:grpSpPr>
          <a:xfrm>
            <a:off x="6565320" y="5771520"/>
            <a:ext cx="1680840" cy="503640"/>
            <a:chOff x="6565320" y="5771520"/>
            <a:chExt cx="1680840" cy="503640"/>
          </a:xfrm>
        </p:grpSpPr>
        <p:sp>
          <p:nvSpPr>
            <p:cNvPr id="710" name="CustomShape 7"/>
            <p:cNvSpPr/>
            <p:nvPr/>
          </p:nvSpPr>
          <p:spPr>
            <a:xfrm>
              <a:off x="6565320" y="5771520"/>
              <a:ext cx="1680840" cy="503640"/>
            </a:xfrm>
            <a:prstGeom prst="rightArrow">
              <a:avLst>
                <a:gd name="adj1" fmla="val 50000"/>
                <a:gd name="adj2" fmla="val 50000"/>
              </a:avLst>
            </a:prstGeom>
            <a:solidFill>
              <a:schemeClr val="accent5"/>
            </a:solidFill>
            <a:ln>
              <a:solidFill>
                <a:schemeClr val="lt1">
                  <a:hueOff val="0"/>
                  <a:satOff val="0"/>
                  <a:lumOff val="0"/>
                  <a:alphaOff val="0"/>
                </a:schemeClr>
              </a:solidFill>
              <a:round/>
            </a:ln>
          </p:spPr>
          <p:style>
            <a:lnRef idx="2"/>
            <a:fillRef idx="0"/>
            <a:effectRef idx="0"/>
            <a:fontRef idx="minor"/>
          </p:style>
        </p:sp>
      </p:grpSp>
      <p:grpSp>
        <p:nvGrpSpPr>
          <p:cNvPr id="711" name="Group 8"/>
          <p:cNvGrpSpPr/>
          <p:nvPr/>
        </p:nvGrpSpPr>
        <p:grpSpPr>
          <a:xfrm>
            <a:off x="0" y="0"/>
            <a:ext cx="36000" cy="36000"/>
            <a:chOff x="0" y="0"/>
            <a:chExt cx="36000" cy="36000"/>
          </a:xfrm>
        </p:grpSpPr>
      </p:grpSp>
      <p:sp>
        <p:nvSpPr>
          <p:cNvPr id="712" name="CustomShape 9"/>
          <p:cNvSpPr/>
          <p:nvPr/>
        </p:nvSpPr>
        <p:spPr>
          <a:xfrm>
            <a:off x="6701040" y="2483640"/>
            <a:ext cx="1109160" cy="602280"/>
          </a:xfrm>
          <a:prstGeom prst="rect">
            <a:avLst/>
          </a:prstGeom>
          <a:noFill/>
          <a:ln>
            <a:noFill/>
          </a:ln>
        </p:spPr>
        <p:style>
          <a:lnRef idx="0"/>
          <a:fillRef idx="0"/>
          <a:effectRef idx="0"/>
          <a:fontRef idx="minor"/>
        </p:style>
        <p:txBody>
          <a:bodyPr wrap="none" lIns="90000" rIns="90000" tIns="45000" bIns="45000"/>
          <a:p>
            <a:pPr>
              <a:lnSpc>
                <a:spcPct val="100000"/>
              </a:lnSpc>
            </a:pPr>
            <a:r>
              <a:rPr b="1" lang="en-AU" sz="1679" spc="-1" strike="noStrike">
                <a:solidFill>
                  <a:srgbClr val="000000"/>
                </a:solidFill>
                <a:latin typeface="Arial"/>
              </a:rPr>
              <a:t>Daily </a:t>
            </a:r>
            <a:endParaRPr b="0" lang="en-AU" sz="1679" spc="-1" strike="noStrike">
              <a:latin typeface="Arial"/>
            </a:endParaRPr>
          </a:p>
          <a:p>
            <a:pPr>
              <a:lnSpc>
                <a:spcPct val="100000"/>
              </a:lnSpc>
            </a:pPr>
            <a:r>
              <a:rPr b="1" lang="en-AU" sz="1679" spc="-1" strike="noStrike">
                <a:solidFill>
                  <a:srgbClr val="000000"/>
                </a:solidFill>
                <a:latin typeface="Arial"/>
              </a:rPr>
              <a:t>Stand-up</a:t>
            </a:r>
            <a:endParaRPr b="0" lang="en-AU" sz="1679" spc="-1" strike="noStrike">
              <a:latin typeface="Arial"/>
            </a:endParaRPr>
          </a:p>
        </p:txBody>
      </p:sp>
      <p:sp>
        <p:nvSpPr>
          <p:cNvPr id="713" name="CustomShape 10"/>
          <p:cNvSpPr/>
          <p:nvPr/>
        </p:nvSpPr>
        <p:spPr>
          <a:xfrm>
            <a:off x="1764000" y="3433680"/>
            <a:ext cx="1629000" cy="34632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679" spc="-1" strike="noStrike">
                <a:solidFill>
                  <a:srgbClr val="000000"/>
                </a:solidFill>
                <a:latin typeface="Arial"/>
              </a:rPr>
              <a:t>Sprint Planning</a:t>
            </a:r>
            <a:endParaRPr b="0" lang="en-AU" sz="1679" spc="-1" strike="noStrike">
              <a:latin typeface="Arial"/>
            </a:endParaRPr>
          </a:p>
        </p:txBody>
      </p:sp>
      <p:sp>
        <p:nvSpPr>
          <p:cNvPr id="714" name="CustomShape 11"/>
          <p:cNvSpPr/>
          <p:nvPr/>
        </p:nvSpPr>
        <p:spPr>
          <a:xfrm>
            <a:off x="4023360" y="3770280"/>
            <a:ext cx="1486440" cy="930960"/>
          </a:xfrm>
          <a:prstGeom prst="rect">
            <a:avLst/>
          </a:prstGeom>
          <a:noFill/>
          <a:ln>
            <a:noFill/>
          </a:ln>
        </p:spPr>
        <p:style>
          <a:lnRef idx="0"/>
          <a:fillRef idx="0"/>
          <a:effectRef idx="0"/>
          <a:fontRef idx="minor"/>
        </p:style>
        <p:txBody>
          <a:bodyPr lIns="90000" rIns="90000" tIns="45000" bIns="45000"/>
          <a:p>
            <a:pPr algn="ctr">
              <a:lnSpc>
                <a:spcPct val="100000"/>
              </a:lnSpc>
            </a:pPr>
            <a:r>
              <a:rPr b="1" lang="en-AU" sz="1920" spc="-1" strike="noStrike">
                <a:solidFill>
                  <a:srgbClr val="000000"/>
                </a:solidFill>
                <a:latin typeface="Arial"/>
              </a:rPr>
              <a:t>Sprint Iteration</a:t>
            </a:r>
            <a:endParaRPr b="0" lang="en-AU" sz="1920" spc="-1" strike="noStrike">
              <a:latin typeface="Arial"/>
            </a:endParaRPr>
          </a:p>
          <a:p>
            <a:pPr algn="ctr">
              <a:lnSpc>
                <a:spcPct val="100000"/>
              </a:lnSpc>
            </a:pPr>
            <a:r>
              <a:rPr b="0" lang="en-AU" sz="1679" spc="-1" strike="noStrike">
                <a:solidFill>
                  <a:srgbClr val="000000"/>
                </a:solidFill>
                <a:latin typeface="Arial"/>
              </a:rPr>
              <a:t>(1-4 weeks)</a:t>
            </a:r>
            <a:endParaRPr b="0" lang="en-AU" sz="1679" spc="-1" strike="noStrike">
              <a:latin typeface="Arial"/>
            </a:endParaRPr>
          </a:p>
        </p:txBody>
      </p:sp>
      <p:sp>
        <p:nvSpPr>
          <p:cNvPr id="715" name="CustomShape 12"/>
          <p:cNvSpPr/>
          <p:nvPr/>
        </p:nvSpPr>
        <p:spPr>
          <a:xfrm>
            <a:off x="1737720" y="6571800"/>
            <a:ext cx="1495080" cy="309600"/>
          </a:xfrm>
          <a:prstGeom prst="rect">
            <a:avLst/>
          </a:prstGeom>
          <a:noFill/>
          <a:ln>
            <a:noFill/>
          </a:ln>
        </p:spPr>
        <p:style>
          <a:lnRef idx="0"/>
          <a:fillRef idx="0"/>
          <a:effectRef idx="0"/>
          <a:fontRef idx="minor"/>
        </p:style>
        <p:txBody>
          <a:bodyPr lIns="90000" rIns="90000" tIns="45000" bIns="45000"/>
          <a:p>
            <a:pPr algn="ctr">
              <a:lnSpc>
                <a:spcPct val="100000"/>
              </a:lnSpc>
            </a:pPr>
            <a:r>
              <a:rPr b="1" lang="en-AU" sz="1440" spc="-1" strike="noStrike">
                <a:solidFill>
                  <a:srgbClr val="000000"/>
                </a:solidFill>
                <a:latin typeface="Arial"/>
              </a:rPr>
              <a:t>Product Owner</a:t>
            </a:r>
            <a:endParaRPr b="0" lang="en-AU" sz="1440" spc="-1" strike="noStrike">
              <a:latin typeface="Arial"/>
            </a:endParaRPr>
          </a:p>
        </p:txBody>
      </p:sp>
      <p:sp>
        <p:nvSpPr>
          <p:cNvPr id="716" name="CustomShape 13"/>
          <p:cNvSpPr/>
          <p:nvPr/>
        </p:nvSpPr>
        <p:spPr>
          <a:xfrm>
            <a:off x="1689120" y="2913120"/>
            <a:ext cx="1597680" cy="309600"/>
          </a:xfrm>
          <a:prstGeom prst="rect">
            <a:avLst/>
          </a:prstGeom>
          <a:noFill/>
          <a:ln>
            <a:noFill/>
          </a:ln>
        </p:spPr>
        <p:style>
          <a:lnRef idx="0"/>
          <a:fillRef idx="0"/>
          <a:effectRef idx="0"/>
          <a:fontRef idx="minor"/>
        </p:style>
        <p:txBody>
          <a:bodyPr lIns="90000" rIns="90000" tIns="45000" bIns="45000"/>
          <a:p>
            <a:pPr algn="ctr">
              <a:lnSpc>
                <a:spcPct val="100000"/>
              </a:lnSpc>
            </a:pPr>
            <a:r>
              <a:rPr b="1" lang="en-AU" sz="1440" spc="-1" strike="noStrike">
                <a:solidFill>
                  <a:srgbClr val="000000"/>
                </a:solidFill>
                <a:latin typeface="Arial"/>
              </a:rPr>
              <a:t>Scrum Master</a:t>
            </a:r>
            <a:endParaRPr b="0" lang="en-AU" sz="1440" spc="-1" strike="noStrike">
              <a:latin typeface="Arial"/>
            </a:endParaRPr>
          </a:p>
        </p:txBody>
      </p:sp>
      <p:sp>
        <p:nvSpPr>
          <p:cNvPr id="717" name="CustomShape 14"/>
          <p:cNvSpPr/>
          <p:nvPr/>
        </p:nvSpPr>
        <p:spPr>
          <a:xfrm>
            <a:off x="7937640" y="6554520"/>
            <a:ext cx="2075760" cy="858240"/>
          </a:xfrm>
          <a:prstGeom prst="rect">
            <a:avLst/>
          </a:prstGeom>
          <a:noFill/>
          <a:ln>
            <a:noFill/>
          </a:ln>
        </p:spPr>
        <p:style>
          <a:lnRef idx="0"/>
          <a:fillRef idx="0"/>
          <a:effectRef idx="0"/>
          <a:fontRef idx="minor"/>
        </p:style>
        <p:txBody>
          <a:bodyPr lIns="90000" rIns="90000" tIns="45000" bIns="45000"/>
          <a:p>
            <a:pPr algn="ctr">
              <a:lnSpc>
                <a:spcPct val="100000"/>
              </a:lnSpc>
            </a:pPr>
            <a:r>
              <a:rPr b="1" lang="en-AU" sz="1679" spc="-1" strike="noStrike">
                <a:solidFill>
                  <a:srgbClr val="000000"/>
                </a:solidFill>
                <a:latin typeface="Arial"/>
              </a:rPr>
              <a:t>Potentially Shippable </a:t>
            </a:r>
            <a:endParaRPr b="0" lang="en-AU" sz="1679" spc="-1" strike="noStrike">
              <a:latin typeface="Arial"/>
            </a:endParaRPr>
          </a:p>
          <a:p>
            <a:pPr algn="ctr">
              <a:lnSpc>
                <a:spcPct val="100000"/>
              </a:lnSpc>
            </a:pPr>
            <a:r>
              <a:rPr b="1" lang="en-AU" sz="1679" spc="-1" strike="noStrike">
                <a:solidFill>
                  <a:srgbClr val="000000"/>
                </a:solidFill>
                <a:latin typeface="Arial"/>
              </a:rPr>
              <a:t>Product Increment</a:t>
            </a:r>
            <a:endParaRPr b="0" lang="en-AU" sz="1679" spc="-1" strike="noStrike">
              <a:latin typeface="Arial"/>
            </a:endParaRPr>
          </a:p>
        </p:txBody>
      </p:sp>
      <p:sp>
        <p:nvSpPr>
          <p:cNvPr id="718" name="CustomShape 15"/>
          <p:cNvSpPr/>
          <p:nvPr/>
        </p:nvSpPr>
        <p:spPr>
          <a:xfrm>
            <a:off x="8225640" y="3034080"/>
            <a:ext cx="1503360" cy="528840"/>
          </a:xfrm>
          <a:prstGeom prst="rect">
            <a:avLst/>
          </a:prstGeom>
          <a:noFill/>
          <a:ln>
            <a:noFill/>
          </a:ln>
        </p:spPr>
        <p:style>
          <a:lnRef idx="0"/>
          <a:fillRef idx="0"/>
          <a:effectRef idx="0"/>
          <a:fontRef idx="minor"/>
        </p:style>
        <p:txBody>
          <a:bodyPr lIns="90000" rIns="90000" tIns="45000" bIns="45000"/>
          <a:p>
            <a:pPr algn="ctr">
              <a:lnSpc>
                <a:spcPct val="100000"/>
              </a:lnSpc>
            </a:pPr>
            <a:r>
              <a:rPr b="1" lang="en-AU" sz="1440" spc="-1" strike="noStrike">
                <a:solidFill>
                  <a:srgbClr val="000000"/>
                </a:solidFill>
                <a:latin typeface="Arial"/>
              </a:rPr>
              <a:t>Development Team</a:t>
            </a:r>
            <a:endParaRPr b="0" lang="en-AU" sz="1440" spc="-1" strike="noStrike">
              <a:latin typeface="Arial"/>
            </a:endParaRPr>
          </a:p>
        </p:txBody>
      </p:sp>
      <p:sp>
        <p:nvSpPr>
          <p:cNvPr id="719" name="CustomShape 16"/>
          <p:cNvSpPr/>
          <p:nvPr/>
        </p:nvSpPr>
        <p:spPr>
          <a:xfrm rot="15813000">
            <a:off x="5169960" y="1971000"/>
            <a:ext cx="1511640" cy="1632240"/>
          </a:xfrm>
          <a:custGeom>
            <a:avLst/>
            <a:gdLst/>
            <a:ahLst/>
            <a:rect l="l" t="t" r="r" b="b"/>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chemeClr val="bg2"/>
          </a:solidFill>
          <a:ln w="31680">
            <a:noFill/>
          </a:ln>
        </p:spPr>
        <p:style>
          <a:lnRef idx="0"/>
          <a:fillRef idx="0"/>
          <a:effectRef idx="0"/>
          <a:fontRef idx="minor"/>
        </p:style>
      </p:sp>
      <p:pic>
        <p:nvPicPr>
          <p:cNvPr id="720" name="Picture 27" descr=""/>
          <p:cNvPicPr/>
          <p:nvPr/>
        </p:nvPicPr>
        <p:blipFill>
          <a:blip r:embed="rId3"/>
          <a:srcRect l="28828" t="22401" r="31191" b="27599"/>
          <a:stretch/>
        </p:blipFill>
        <p:spPr>
          <a:xfrm>
            <a:off x="2162160" y="5769720"/>
            <a:ext cx="639360" cy="799200"/>
          </a:xfrm>
          <a:prstGeom prst="rect">
            <a:avLst/>
          </a:prstGeom>
          <a:ln>
            <a:noFill/>
          </a:ln>
        </p:spPr>
      </p:pic>
      <p:pic>
        <p:nvPicPr>
          <p:cNvPr id="721" name="Picture 28" descr=""/>
          <p:cNvPicPr/>
          <p:nvPr/>
        </p:nvPicPr>
        <p:blipFill>
          <a:blip r:embed="rId4"/>
          <a:srcRect l="28828" t="22401" r="31191" b="27599"/>
          <a:stretch/>
        </p:blipFill>
        <p:spPr>
          <a:xfrm>
            <a:off x="2127960" y="2111040"/>
            <a:ext cx="639360" cy="799200"/>
          </a:xfrm>
          <a:prstGeom prst="rect">
            <a:avLst/>
          </a:prstGeom>
          <a:ln>
            <a:noFill/>
          </a:ln>
        </p:spPr>
      </p:pic>
      <p:pic>
        <p:nvPicPr>
          <p:cNvPr id="722" name="Picture 31" descr=""/>
          <p:cNvPicPr/>
          <p:nvPr/>
        </p:nvPicPr>
        <p:blipFill>
          <a:blip r:embed="rId5"/>
          <a:srcRect l="19991" t="19991" r="19991" b="19991"/>
          <a:stretch/>
        </p:blipFill>
        <p:spPr>
          <a:xfrm>
            <a:off x="2125440" y="3699720"/>
            <a:ext cx="718200" cy="718200"/>
          </a:xfrm>
          <a:prstGeom prst="rect">
            <a:avLst/>
          </a:prstGeom>
          <a:ln>
            <a:noFill/>
          </a:ln>
        </p:spPr>
      </p:pic>
      <p:sp>
        <p:nvSpPr>
          <p:cNvPr id="723" name="CustomShape 17"/>
          <p:cNvSpPr/>
          <p:nvPr/>
        </p:nvSpPr>
        <p:spPr>
          <a:xfrm>
            <a:off x="1645920" y="4518000"/>
            <a:ext cx="821160" cy="1135800"/>
          </a:xfrm>
          <a:prstGeom prst="rect">
            <a:avLst/>
          </a:prstGeom>
          <a:solidFill>
            <a:schemeClr val="bg2"/>
          </a:solidFill>
          <a:ln w="19080">
            <a:noFill/>
          </a:ln>
        </p:spPr>
        <p:style>
          <a:lnRef idx="2">
            <a:schemeClr val="accent1">
              <a:shade val="50000"/>
            </a:schemeClr>
          </a:lnRef>
          <a:fillRef idx="1">
            <a:schemeClr val="accent1"/>
          </a:fillRef>
          <a:effectRef idx="0">
            <a:schemeClr val="accent1"/>
          </a:effectRef>
          <a:fontRef idx="minor"/>
        </p:style>
        <p:txBody>
          <a:bodyPr lIns="90000" rIns="90000" tIns="45000" bIns="45000" vert="vert270" rot="16200000"/>
          <a:p>
            <a:pPr algn="r">
              <a:lnSpc>
                <a:spcPct val="90000"/>
              </a:lnSpc>
            </a:pPr>
            <a:r>
              <a:rPr b="0" lang="en-AU" sz="1320" spc="-1" strike="noStrike">
                <a:solidFill>
                  <a:srgbClr val="000000"/>
                </a:solidFill>
                <a:latin typeface="Arial"/>
              </a:rPr>
              <a:t>Product Backlog</a:t>
            </a:r>
            <a:endParaRPr b="0" lang="en-AU" sz="1320" spc="-1" strike="noStrike">
              <a:latin typeface="Arial"/>
            </a:endParaRPr>
          </a:p>
        </p:txBody>
      </p:sp>
      <p:sp>
        <p:nvSpPr>
          <p:cNvPr id="724" name="CustomShape 18"/>
          <p:cNvSpPr/>
          <p:nvPr/>
        </p:nvSpPr>
        <p:spPr>
          <a:xfrm>
            <a:off x="2532600" y="4803120"/>
            <a:ext cx="798120" cy="830160"/>
          </a:xfrm>
          <a:prstGeom prst="rect">
            <a:avLst/>
          </a:prstGeom>
          <a:solidFill>
            <a:schemeClr val="bg2"/>
          </a:solidFill>
          <a:ln w="19080">
            <a:noFill/>
          </a:ln>
        </p:spPr>
        <p:style>
          <a:lnRef idx="2">
            <a:schemeClr val="accent1">
              <a:shade val="50000"/>
            </a:schemeClr>
          </a:lnRef>
          <a:fillRef idx="1">
            <a:schemeClr val="accent1"/>
          </a:fillRef>
          <a:effectRef idx="0">
            <a:schemeClr val="accent1"/>
          </a:effectRef>
          <a:fontRef idx="minor"/>
        </p:style>
        <p:txBody>
          <a:bodyPr lIns="90000" rIns="90000" tIns="45000" bIns="45000" vert="vert270" rot="16200000"/>
          <a:p>
            <a:pPr algn="r">
              <a:lnSpc>
                <a:spcPct val="90000"/>
              </a:lnSpc>
            </a:pPr>
            <a:r>
              <a:rPr b="0" lang="en-AU" sz="1320" spc="-1" strike="noStrike">
                <a:solidFill>
                  <a:srgbClr val="000000"/>
                </a:solidFill>
                <a:latin typeface="Arial"/>
              </a:rPr>
              <a:t>Sprint</a:t>
            </a:r>
            <a:endParaRPr b="0" lang="en-AU" sz="1320" spc="-1" strike="noStrike">
              <a:latin typeface="Arial"/>
            </a:endParaRPr>
          </a:p>
          <a:p>
            <a:pPr algn="r">
              <a:lnSpc>
                <a:spcPct val="90000"/>
              </a:lnSpc>
            </a:pPr>
            <a:r>
              <a:rPr b="0" lang="en-AU" sz="1320" spc="-1" strike="noStrike">
                <a:solidFill>
                  <a:srgbClr val="000000"/>
                </a:solidFill>
                <a:latin typeface="Arial"/>
              </a:rPr>
              <a:t>Backlog</a:t>
            </a:r>
            <a:endParaRPr b="0" lang="en-AU" sz="1320" spc="-1" strike="noStrike">
              <a:latin typeface="Arial"/>
            </a:endParaRPr>
          </a:p>
        </p:txBody>
      </p:sp>
      <p:grpSp>
        <p:nvGrpSpPr>
          <p:cNvPr id="725" name="Group 19"/>
          <p:cNvGrpSpPr/>
          <p:nvPr/>
        </p:nvGrpSpPr>
        <p:grpSpPr>
          <a:xfrm>
            <a:off x="2388240" y="5326560"/>
            <a:ext cx="241920" cy="241920"/>
            <a:chOff x="2388240" y="5326560"/>
            <a:chExt cx="241920" cy="241920"/>
          </a:xfrm>
        </p:grpSpPr>
        <p:sp>
          <p:nvSpPr>
            <p:cNvPr id="726" name="CustomShape 20"/>
            <p:cNvSpPr/>
            <p:nvPr/>
          </p:nvSpPr>
          <p:spPr>
            <a:xfrm>
              <a:off x="2388240" y="5326560"/>
              <a:ext cx="241920" cy="241920"/>
            </a:xfrm>
            <a:prstGeom prst="ellipse">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7" name="CustomShape 21"/>
            <p:cNvSpPr/>
            <p:nvPr/>
          </p:nvSpPr>
          <p:spPr>
            <a:xfrm rot="5400000">
              <a:off x="2467080" y="5402160"/>
              <a:ext cx="105120" cy="90720"/>
            </a:xfrm>
            <a:prstGeom prst="triangle">
              <a:avLst>
                <a:gd name="adj" fmla="val 50000"/>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grpSp>
      <p:pic>
        <p:nvPicPr>
          <p:cNvPr id="728" name="Picture 40" descr=""/>
          <p:cNvPicPr/>
          <p:nvPr/>
        </p:nvPicPr>
        <p:blipFill>
          <a:blip r:embed="rId6"/>
          <a:srcRect l="18568" t="15898" r="13673" b="22006"/>
          <a:stretch/>
        </p:blipFill>
        <p:spPr>
          <a:xfrm>
            <a:off x="8325000" y="5212080"/>
            <a:ext cx="1301760" cy="1193400"/>
          </a:xfrm>
          <a:prstGeom prst="rect">
            <a:avLst/>
          </a:prstGeom>
          <a:ln>
            <a:noFill/>
          </a:ln>
        </p:spPr>
      </p:pic>
      <p:pic>
        <p:nvPicPr>
          <p:cNvPr id="729" name="Picture 41" descr=""/>
          <p:cNvPicPr/>
          <p:nvPr/>
        </p:nvPicPr>
        <p:blipFill>
          <a:blip r:embed="rId7"/>
          <a:srcRect l="17472" t="17472" r="12547" b="30256"/>
          <a:stretch/>
        </p:blipFill>
        <p:spPr>
          <a:xfrm>
            <a:off x="6909480" y="3474720"/>
            <a:ext cx="992160" cy="740160"/>
          </a:xfrm>
          <a:prstGeom prst="rect">
            <a:avLst/>
          </a:prstGeom>
          <a:ln>
            <a:noFill/>
          </a:ln>
        </p:spPr>
      </p:pic>
      <p:grpSp>
        <p:nvGrpSpPr>
          <p:cNvPr id="730" name="Group 22"/>
          <p:cNvGrpSpPr/>
          <p:nvPr/>
        </p:nvGrpSpPr>
        <p:grpSpPr>
          <a:xfrm>
            <a:off x="10596600" y="1944360"/>
            <a:ext cx="2628720" cy="5237640"/>
            <a:chOff x="10596600" y="1944360"/>
            <a:chExt cx="2628720" cy="5237640"/>
          </a:xfrm>
        </p:grpSpPr>
        <p:sp>
          <p:nvSpPr>
            <p:cNvPr id="731" name="CustomShape 23"/>
            <p:cNvSpPr/>
            <p:nvPr/>
          </p:nvSpPr>
          <p:spPr>
            <a:xfrm>
              <a:off x="10596600" y="1944360"/>
              <a:ext cx="520200" cy="160416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rot="16200000"/>
            <a:p>
              <a:pPr algn="ctr">
                <a:lnSpc>
                  <a:spcPct val="90000"/>
                </a:lnSpc>
              </a:pPr>
              <a:r>
                <a:rPr b="0" lang="en-AU" sz="1440" spc="-1" strike="noStrike">
                  <a:solidFill>
                    <a:srgbClr val="ffffff"/>
                  </a:solidFill>
                  <a:latin typeface="Arial"/>
                </a:rPr>
                <a:t>Start of Sprint</a:t>
              </a:r>
              <a:endParaRPr b="0" lang="en-AU" sz="1440" spc="-1" strike="noStrike">
                <a:latin typeface="Arial"/>
              </a:endParaRPr>
            </a:p>
          </p:txBody>
        </p:sp>
        <p:sp>
          <p:nvSpPr>
            <p:cNvPr id="732" name="CustomShape 24"/>
            <p:cNvSpPr/>
            <p:nvPr/>
          </p:nvSpPr>
          <p:spPr>
            <a:xfrm>
              <a:off x="10596600" y="3741120"/>
              <a:ext cx="520200" cy="18244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rot="16200000"/>
            <a:p>
              <a:pPr algn="ctr">
                <a:lnSpc>
                  <a:spcPct val="90000"/>
                </a:lnSpc>
              </a:pPr>
              <a:r>
                <a:rPr b="0" lang="en-AU" sz="1440" spc="-1" strike="noStrike">
                  <a:solidFill>
                    <a:srgbClr val="ffffff"/>
                  </a:solidFill>
                  <a:latin typeface="Arial"/>
                </a:rPr>
                <a:t>During the Sprint</a:t>
              </a:r>
              <a:endParaRPr b="0" lang="en-AU" sz="1440" spc="-1" strike="noStrike">
                <a:latin typeface="Arial"/>
              </a:endParaRPr>
            </a:p>
          </p:txBody>
        </p:sp>
        <p:sp>
          <p:nvSpPr>
            <p:cNvPr id="733" name="CustomShape 25"/>
            <p:cNvSpPr/>
            <p:nvPr/>
          </p:nvSpPr>
          <p:spPr>
            <a:xfrm>
              <a:off x="10596600" y="5725440"/>
              <a:ext cx="520200" cy="145332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rot="16200000"/>
            <a:p>
              <a:pPr algn="ctr">
                <a:lnSpc>
                  <a:spcPct val="90000"/>
                </a:lnSpc>
              </a:pPr>
              <a:r>
                <a:rPr b="0" lang="en-AU" sz="1440" spc="-1" strike="noStrike">
                  <a:solidFill>
                    <a:srgbClr val="ffffff"/>
                  </a:solidFill>
                  <a:latin typeface="Arial"/>
                </a:rPr>
                <a:t>End of Sprint</a:t>
              </a:r>
              <a:endParaRPr b="0" lang="en-AU" sz="1440" spc="-1" strike="noStrike">
                <a:latin typeface="Arial"/>
              </a:endParaRPr>
            </a:p>
          </p:txBody>
        </p:sp>
        <p:sp>
          <p:nvSpPr>
            <p:cNvPr id="734" name="CustomShape 26"/>
            <p:cNvSpPr/>
            <p:nvPr/>
          </p:nvSpPr>
          <p:spPr>
            <a:xfrm>
              <a:off x="11258640" y="1944360"/>
              <a:ext cx="1966680" cy="1604160"/>
            </a:xfrm>
            <a:prstGeom prst="rect">
              <a:avLst/>
            </a:prstGeom>
            <a:noFill/>
            <a:ln w="38160">
              <a:solidFill>
                <a:schemeClr val="accent1"/>
              </a:solidFill>
              <a:round/>
            </a:ln>
          </p:spPr>
          <p:style>
            <a:lnRef idx="0"/>
            <a:fillRef idx="0"/>
            <a:effectRef idx="0"/>
            <a:fontRef idx="minor"/>
          </p:style>
          <p:txBody>
            <a:bodyPr lIns="109800" rIns="109800" tIns="109800" bIns="109800" anchor="ctr"/>
            <a:p>
              <a:pPr>
                <a:lnSpc>
                  <a:spcPct val="90000"/>
                </a:lnSpc>
                <a:spcAft>
                  <a:spcPts val="839"/>
                </a:spcAft>
              </a:pPr>
              <a:r>
                <a:rPr b="0" lang="en-AU" sz="1440" spc="-1" strike="noStrike">
                  <a:solidFill>
                    <a:srgbClr val="000000"/>
                  </a:solidFill>
                  <a:latin typeface="Arial"/>
                </a:rPr>
                <a:t>Product backlog</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User stories</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Story points</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Sprint planning</a:t>
              </a:r>
              <a:endParaRPr b="0" lang="en-AU" sz="1440" spc="-1" strike="noStrike">
                <a:latin typeface="Arial"/>
              </a:endParaRPr>
            </a:p>
          </p:txBody>
        </p:sp>
        <p:sp>
          <p:nvSpPr>
            <p:cNvPr id="735" name="CustomShape 27"/>
            <p:cNvSpPr/>
            <p:nvPr/>
          </p:nvSpPr>
          <p:spPr>
            <a:xfrm>
              <a:off x="11258640" y="3737160"/>
              <a:ext cx="1966680" cy="1828800"/>
            </a:xfrm>
            <a:prstGeom prst="rect">
              <a:avLst/>
            </a:prstGeom>
            <a:noFill/>
            <a:ln w="38160">
              <a:solidFill>
                <a:schemeClr val="accent1"/>
              </a:solidFill>
              <a:round/>
            </a:ln>
          </p:spPr>
          <p:style>
            <a:lnRef idx="0"/>
            <a:fillRef idx="0"/>
            <a:effectRef idx="0"/>
            <a:fontRef idx="minor"/>
          </p:style>
          <p:txBody>
            <a:bodyPr lIns="109800" rIns="109800" tIns="109800" bIns="109800" anchor="ctr"/>
            <a:p>
              <a:pPr>
                <a:lnSpc>
                  <a:spcPct val="90000"/>
                </a:lnSpc>
                <a:spcAft>
                  <a:spcPts val="839"/>
                </a:spcAft>
              </a:pPr>
              <a:r>
                <a:rPr b="0" lang="en-AU" sz="1440" spc="-1" strike="noStrike">
                  <a:solidFill>
                    <a:srgbClr val="000000"/>
                  </a:solidFill>
                  <a:latin typeface="Arial"/>
                </a:rPr>
                <a:t>The work </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Daily stand-up meeting</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Running tested features</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Backlog refinement</a:t>
              </a:r>
              <a:endParaRPr b="0" lang="en-AU" sz="1440" spc="-1" strike="noStrike">
                <a:latin typeface="Arial"/>
              </a:endParaRPr>
            </a:p>
          </p:txBody>
        </p:sp>
        <p:sp>
          <p:nvSpPr>
            <p:cNvPr id="736" name="CustomShape 28"/>
            <p:cNvSpPr/>
            <p:nvPr/>
          </p:nvSpPr>
          <p:spPr>
            <a:xfrm>
              <a:off x="11258640" y="5752080"/>
              <a:ext cx="1966680" cy="1429920"/>
            </a:xfrm>
            <a:prstGeom prst="rect">
              <a:avLst/>
            </a:prstGeom>
            <a:noFill/>
            <a:ln w="38160">
              <a:solidFill>
                <a:schemeClr val="accent1"/>
              </a:solidFill>
              <a:round/>
            </a:ln>
          </p:spPr>
          <p:style>
            <a:lnRef idx="0"/>
            <a:fillRef idx="0"/>
            <a:effectRef idx="0"/>
            <a:fontRef idx="minor"/>
          </p:style>
          <p:txBody>
            <a:bodyPr lIns="109800" rIns="109800" tIns="109800" bIns="109800" anchor="ctr"/>
            <a:p>
              <a:pPr>
                <a:lnSpc>
                  <a:spcPct val="90000"/>
                </a:lnSpc>
                <a:spcAft>
                  <a:spcPts val="839"/>
                </a:spcAft>
              </a:pPr>
              <a:r>
                <a:rPr b="0" lang="en-AU" sz="1440" spc="-1" strike="noStrike">
                  <a:solidFill>
                    <a:srgbClr val="000000"/>
                  </a:solidFill>
                  <a:latin typeface="Arial"/>
                </a:rPr>
                <a:t>Sprint review</a:t>
              </a:r>
              <a:endParaRPr b="0" lang="en-AU" sz="1440" spc="-1" strike="noStrike">
                <a:latin typeface="Arial"/>
              </a:endParaRPr>
            </a:p>
            <a:p>
              <a:pPr>
                <a:lnSpc>
                  <a:spcPct val="90000"/>
                </a:lnSpc>
                <a:spcAft>
                  <a:spcPts val="839"/>
                </a:spcAft>
              </a:pPr>
              <a:r>
                <a:rPr b="0" lang="en-AU" sz="1440" spc="-1" strike="noStrike">
                  <a:solidFill>
                    <a:srgbClr val="000000"/>
                  </a:solidFill>
                  <a:latin typeface="Arial"/>
                </a:rPr>
                <a:t>Sprint retrospective</a:t>
              </a:r>
              <a:endParaRPr b="0" lang="en-AU" sz="1440" spc="-1" strike="noStrike">
                <a:latin typeface="Arial"/>
              </a:endParaRPr>
            </a:p>
          </p:txBody>
        </p:sp>
      </p:grpSp>
      <p:sp>
        <p:nvSpPr>
          <p:cNvPr id="737" name="CustomShape 29"/>
          <p:cNvSpPr/>
          <p:nvPr/>
        </p:nvSpPr>
        <p:spPr>
          <a:xfrm rot="15813000">
            <a:off x="3558600" y="2910960"/>
            <a:ext cx="2480760" cy="2678760"/>
          </a:xfrm>
          <a:custGeom>
            <a:avLst/>
            <a:gdLst/>
            <a:ahLst/>
            <a:rect l="l" t="t" r="r" b="b"/>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chemeClr val="accent2"/>
          </a:solidFill>
          <a:ln w="31680">
            <a:noFill/>
          </a:ln>
        </p:spPr>
        <p:style>
          <a:lnRef idx="0"/>
          <a:fillRef idx="0"/>
          <a:effectRef idx="0"/>
          <a:fontRef idx="minor"/>
        </p:style>
      </p:sp>
      <p:sp>
        <p:nvSpPr>
          <p:cNvPr id="738" name="CustomShape 30"/>
          <p:cNvSpPr/>
          <p:nvPr/>
        </p:nvSpPr>
        <p:spPr>
          <a:xfrm>
            <a:off x="3648960" y="5330880"/>
            <a:ext cx="2620440" cy="302040"/>
          </a:xfrm>
          <a:prstGeom prst="rect">
            <a:avLst/>
          </a:prstGeom>
          <a:solidFill>
            <a:schemeClr val="accent6"/>
          </a:solidFill>
          <a:ln w="19080">
            <a:solidFill>
              <a:schemeClr val="accent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90000"/>
              </a:lnSpc>
            </a:pPr>
            <a:r>
              <a:rPr b="1" lang="en-AU" sz="1679" spc="-1" strike="noStrike">
                <a:solidFill>
                  <a:srgbClr val="ffffff"/>
                </a:solidFill>
                <a:latin typeface="Arial"/>
              </a:rPr>
              <a:t>Backlog Refinement</a:t>
            </a:r>
            <a:endParaRPr b="0" lang="en-AU" sz="1679" spc="-1" strike="noStrike">
              <a:latin typeface="Arial"/>
            </a:endParaRPr>
          </a:p>
        </p:txBody>
      </p:sp>
    </p:spTree>
  </p:cSld>
  <p:transition spd="med">
    <p:fade/>
  </p:transition>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TextShape 1"/>
          <p:cNvSpPr txBox="1"/>
          <p:nvPr/>
        </p:nvSpPr>
        <p:spPr>
          <a:xfrm>
            <a:off x="685800" y="639720"/>
            <a:ext cx="13258440" cy="1098360"/>
          </a:xfrm>
          <a:prstGeom prst="rect">
            <a:avLst/>
          </a:prstGeom>
          <a:noFill/>
          <a:ln>
            <a:noFill/>
          </a:ln>
        </p:spPr>
        <p:txBody>
          <a:bodyPr lIns="0" rIns="0" tIns="0" bIns="0"/>
          <a:p>
            <a:pPr>
              <a:lnSpc>
                <a:spcPct val="85000"/>
              </a:lnSpc>
            </a:pPr>
            <a:r>
              <a:rPr b="1" lang="en-US" sz="4000" spc="-1" strike="noStrike">
                <a:solidFill>
                  <a:srgbClr val="000000"/>
                </a:solidFill>
                <a:latin typeface="Arial"/>
              </a:rPr>
              <a:t>Backlog</a:t>
            </a:r>
            <a:endParaRPr b="0" lang="en-US" sz="4000" spc="-1" strike="noStrike">
              <a:solidFill>
                <a:srgbClr val="000000"/>
              </a:solidFill>
              <a:latin typeface="Arial"/>
            </a:endParaRPr>
          </a:p>
        </p:txBody>
      </p:sp>
      <p:sp>
        <p:nvSpPr>
          <p:cNvPr id="740" name="CustomShape 2"/>
          <p:cNvSpPr/>
          <p:nvPr/>
        </p:nvSpPr>
        <p:spPr>
          <a:xfrm>
            <a:off x="685800" y="1522440"/>
            <a:ext cx="13258440" cy="1005120"/>
          </a:xfrm>
          <a:prstGeom prst="rect">
            <a:avLst/>
          </a:prstGeom>
          <a:noFill/>
          <a:ln>
            <a:noFill/>
          </a:ln>
        </p:spPr>
        <p:style>
          <a:lnRef idx="0"/>
          <a:fillRef idx="0"/>
          <a:effectRef idx="0"/>
          <a:fontRef idx="minor"/>
        </p:style>
        <p:txBody>
          <a:bodyPr lIns="90000" rIns="90000" tIns="45000" bIns="45000"/>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p:transition spd="med">
    <p:fade/>
  </p:transition>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dxc_powerpoint_16x9_template</Template>
  <TotalTime>13740</TotalTime>
  <Application>LibreOffice/6.0.3.2$Linux_X86_64 LibreOffice_project/00m0$Build-2</Application>
  <Words>471</Words>
  <Paragraphs>114</Paragraphs>
  <Company>Hewlett 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2017-04-10T02:07:29Z</dcterms:created>
  <dc:creator>Easterbrook, Adam</dc:creator>
  <dc:description/>
  <dc:language>en-AU</dc:language>
  <cp:lastModifiedBy/>
  <cp:lastPrinted>2017-07-14T02:47:15Z</cp:lastPrinted>
  <dcterms:modified xsi:type="dcterms:W3CDTF">2018-10-30T15:20:27Z</dcterms:modified>
  <cp:revision>123</cp:revision>
  <dc:subject/>
  <dc:title>The Dandelion Program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 Packard</vt:lpwstr>
  </property>
  <property fmtid="{D5CDD505-2E9C-101B-9397-08002B2CF9AE}" pid="4" name="ContentTypeId">
    <vt:lpwstr>0x01010038980229BF1CAC41A5B38214728DEBAC</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Notes">
    <vt:i4>20</vt:i4>
  </property>
  <property fmtid="{D5CDD505-2E9C-101B-9397-08002B2CF9AE}" pid="10" name="PresentationFormat">
    <vt:lpwstr>Custom</vt:lpwstr>
  </property>
  <property fmtid="{D5CDD505-2E9C-101B-9397-08002B2CF9AE}" pid="11" name="ScaleCrop">
    <vt:bool>0</vt:bool>
  </property>
  <property fmtid="{D5CDD505-2E9C-101B-9397-08002B2CF9AE}" pid="12" name="ShareDoc">
    <vt:bool>0</vt:bool>
  </property>
  <property fmtid="{D5CDD505-2E9C-101B-9397-08002B2CF9AE}" pid="13" name="Slides">
    <vt:i4>23</vt:i4>
  </property>
</Properties>
</file>